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7" r:id="rId4"/>
    <p:sldId id="259" r:id="rId5"/>
    <p:sldId id="267" r:id="rId6"/>
    <p:sldId id="260" r:id="rId7"/>
    <p:sldId id="268" r:id="rId8"/>
    <p:sldId id="265" r:id="rId9"/>
    <p:sldId id="262" r:id="rId10"/>
    <p:sldId id="263" r:id="rId11"/>
    <p:sldId id="261" r:id="rId12"/>
    <p:sldId id="266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AF6DB"/>
    <a:srgbClr val="CCECFF"/>
    <a:srgbClr val="99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907EE-B3DF-9647-4D2A-895F0DC8BB1B}" v="77" dt="2023-10-25T14:25:34.737"/>
    <p1510:client id="{C7ED02E5-E903-9560-B49E-33160B99991C}" v="127" dt="2023-10-25T14:48:28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Wilches Bustos" userId="S::carolina.wilches@minagricultura.gov.co::6df8b92f-7238-4c9c-bc50-92bd11d301a9" providerId="AD" clId="Web-{C7ED02E5-E903-9560-B49E-33160B99991C}"/>
    <pc:docChg chg="addSld delSld modSld sldOrd">
      <pc:chgData name="Carolina Wilches Bustos" userId="S::carolina.wilches@minagricultura.gov.co::6df8b92f-7238-4c9c-bc50-92bd11d301a9" providerId="AD" clId="Web-{C7ED02E5-E903-9560-B49E-33160B99991C}" dt="2023-10-25T14:48:28.510" v="137" actId="14100"/>
      <pc:docMkLst>
        <pc:docMk/>
      </pc:docMkLst>
      <pc:sldChg chg="addSp delSp modSp">
        <pc:chgData name="Carolina Wilches Bustos" userId="S::carolina.wilches@minagricultura.gov.co::6df8b92f-7238-4c9c-bc50-92bd11d301a9" providerId="AD" clId="Web-{C7ED02E5-E903-9560-B49E-33160B99991C}" dt="2023-10-25T14:37:42.354" v="68" actId="14100"/>
        <pc:sldMkLst>
          <pc:docMk/>
          <pc:sldMk cId="2316771300" sldId="257"/>
        </pc:sldMkLst>
        <pc:spChg chg="mod">
          <ac:chgData name="Carolina Wilches Bustos" userId="S::carolina.wilches@minagricultura.gov.co::6df8b92f-7238-4c9c-bc50-92bd11d301a9" providerId="AD" clId="Web-{C7ED02E5-E903-9560-B49E-33160B99991C}" dt="2023-10-25T14:37:40.839" v="67" actId="1076"/>
          <ac:spMkLst>
            <pc:docMk/>
            <pc:sldMk cId="2316771300" sldId="257"/>
            <ac:spMk id="11" creationId="{38D7784D-EE6A-465C-8F40-594D2C8C91AA}"/>
          </ac:spMkLst>
        </pc:spChg>
        <pc:picChg chg="add mod">
          <ac:chgData name="Carolina Wilches Bustos" userId="S::carolina.wilches@minagricultura.gov.co::6df8b92f-7238-4c9c-bc50-92bd11d301a9" providerId="AD" clId="Web-{C7ED02E5-E903-9560-B49E-33160B99991C}" dt="2023-10-25T14:37:42.354" v="68" actId="14100"/>
          <ac:picMkLst>
            <pc:docMk/>
            <pc:sldMk cId="2316771300" sldId="257"/>
            <ac:picMk id="5" creationId="{11379816-1819-0FFC-74B4-EBC8B52FD13B}"/>
          </ac:picMkLst>
        </pc:picChg>
        <pc:picChg chg="del">
          <ac:chgData name="Carolina Wilches Bustos" userId="S::carolina.wilches@minagricultura.gov.co::6df8b92f-7238-4c9c-bc50-92bd11d301a9" providerId="AD" clId="Web-{C7ED02E5-E903-9560-B49E-33160B99991C}" dt="2023-10-25T14:31:59.940" v="17"/>
          <ac:picMkLst>
            <pc:docMk/>
            <pc:sldMk cId="2316771300" sldId="257"/>
            <ac:picMk id="1026" creationId="{C4E79D85-515D-4833-A87C-A37DD524E482}"/>
          </ac:picMkLst>
        </pc:picChg>
      </pc:sldChg>
      <pc:sldChg chg="addSp delSp modSp">
        <pc:chgData name="Carolina Wilches Bustos" userId="S::carolina.wilches@minagricultura.gov.co::6df8b92f-7238-4c9c-bc50-92bd11d301a9" providerId="AD" clId="Web-{C7ED02E5-E903-9560-B49E-33160B99991C}" dt="2023-10-25T14:37:51.479" v="70" actId="14100"/>
        <pc:sldMkLst>
          <pc:docMk/>
          <pc:sldMk cId="3396942752" sldId="258"/>
        </pc:sldMkLst>
        <pc:picChg chg="add del mod">
          <ac:chgData name="Carolina Wilches Bustos" userId="S::carolina.wilches@minagricultura.gov.co::6df8b92f-7238-4c9c-bc50-92bd11d301a9" providerId="AD" clId="Web-{C7ED02E5-E903-9560-B49E-33160B99991C}" dt="2023-10-25T14:31:47.205" v="13"/>
          <ac:picMkLst>
            <pc:docMk/>
            <pc:sldMk cId="3396942752" sldId="258"/>
            <ac:picMk id="5" creationId="{9396ECAD-FEFE-1C60-EECA-BF98CFCBFF8B}"/>
          </ac:picMkLst>
        </pc:picChg>
        <pc:picChg chg="add mod">
          <ac:chgData name="Carolina Wilches Bustos" userId="S::carolina.wilches@minagricultura.gov.co::6df8b92f-7238-4c9c-bc50-92bd11d301a9" providerId="AD" clId="Web-{C7ED02E5-E903-9560-B49E-33160B99991C}" dt="2023-10-25T14:37:51.479" v="70" actId="14100"/>
          <ac:picMkLst>
            <pc:docMk/>
            <pc:sldMk cId="3396942752" sldId="258"/>
            <ac:picMk id="7" creationId="{86469AD1-4D4E-8DC8-9C36-6DA8770F7F14}"/>
          </ac:picMkLst>
        </pc:picChg>
        <pc:picChg chg="del">
          <ac:chgData name="Carolina Wilches Bustos" userId="S::carolina.wilches@minagricultura.gov.co::6df8b92f-7238-4c9c-bc50-92bd11d301a9" providerId="AD" clId="Web-{C7ED02E5-E903-9560-B49E-33160B99991C}" dt="2023-10-25T14:31:02.673" v="7"/>
          <ac:picMkLst>
            <pc:docMk/>
            <pc:sldMk cId="3396942752" sldId="258"/>
            <ac:picMk id="1026" creationId="{C4E79D85-515D-4833-A87C-A37DD524E482}"/>
          </ac:picMkLst>
        </pc:picChg>
      </pc:sldChg>
      <pc:sldChg chg="addSp delSp">
        <pc:chgData name="Carolina Wilches Bustos" userId="S::carolina.wilches@minagricultura.gov.co::6df8b92f-7238-4c9c-bc50-92bd11d301a9" providerId="AD" clId="Web-{C7ED02E5-E903-9560-B49E-33160B99991C}" dt="2023-10-25T14:38:03.667" v="72"/>
        <pc:sldMkLst>
          <pc:docMk/>
          <pc:sldMk cId="523173993" sldId="259"/>
        </pc:sldMkLst>
        <pc:picChg chg="add del">
          <ac:chgData name="Carolina Wilches Bustos" userId="S::carolina.wilches@minagricultura.gov.co::6df8b92f-7238-4c9c-bc50-92bd11d301a9" providerId="AD" clId="Web-{C7ED02E5-E903-9560-B49E-33160B99991C}" dt="2023-10-25T14:38:01.417" v="71"/>
          <ac:picMkLst>
            <pc:docMk/>
            <pc:sldMk cId="523173993" sldId="259"/>
            <ac:picMk id="5" creationId="{F069E79E-83E7-B0B4-DE54-B966B42C7E9A}"/>
          </ac:picMkLst>
        </pc:picChg>
        <pc:picChg chg="add">
          <ac:chgData name="Carolina Wilches Bustos" userId="S::carolina.wilches@minagricultura.gov.co::6df8b92f-7238-4c9c-bc50-92bd11d301a9" providerId="AD" clId="Web-{C7ED02E5-E903-9560-B49E-33160B99991C}" dt="2023-10-25T14:38:03.667" v="72"/>
          <ac:picMkLst>
            <pc:docMk/>
            <pc:sldMk cId="523173993" sldId="259"/>
            <ac:picMk id="7" creationId="{F80700C3-600E-D403-E202-4B3C1D215642}"/>
          </ac:picMkLst>
        </pc:picChg>
        <pc:picChg chg="del">
          <ac:chgData name="Carolina Wilches Bustos" userId="S::carolina.wilches@minagricultura.gov.co::6df8b92f-7238-4c9c-bc50-92bd11d301a9" providerId="AD" clId="Web-{C7ED02E5-E903-9560-B49E-33160B99991C}" dt="2023-10-25T14:37:24.401" v="64"/>
          <ac:picMkLst>
            <pc:docMk/>
            <pc:sldMk cId="523173993" sldId="259"/>
            <ac:picMk id="1026" creationId="{C4E79D85-515D-4833-A87C-A37DD524E482}"/>
          </ac:picMkLst>
        </pc:picChg>
      </pc:sldChg>
      <pc:sldChg chg="addSp delSp modSp ord">
        <pc:chgData name="Carolina Wilches Bustos" userId="S::carolina.wilches@minagricultura.gov.co::6df8b92f-7238-4c9c-bc50-92bd11d301a9" providerId="AD" clId="Web-{C7ED02E5-E903-9560-B49E-33160B99991C}" dt="2023-10-25T14:47:08.649" v="121"/>
        <pc:sldMkLst>
          <pc:docMk/>
          <pc:sldMk cId="1652218195" sldId="260"/>
        </pc:sldMkLst>
        <pc:spChg chg="del mod">
          <ac:chgData name="Carolina Wilches Bustos" userId="S::carolina.wilches@minagricultura.gov.co::6df8b92f-7238-4c9c-bc50-92bd11d301a9" providerId="AD" clId="Web-{C7ED02E5-E903-9560-B49E-33160B99991C}" dt="2023-10-25T14:41:38.204" v="102"/>
          <ac:spMkLst>
            <pc:docMk/>
            <pc:sldMk cId="1652218195" sldId="260"/>
            <ac:spMk id="2" creationId="{0940C891-E799-45FA-99A0-8CCEBC789BB9}"/>
          </ac:spMkLst>
        </pc:spChg>
        <pc:spChg chg="add del mod">
          <ac:chgData name="Carolina Wilches Bustos" userId="S::carolina.wilches@minagricultura.gov.co::6df8b92f-7238-4c9c-bc50-92bd11d301a9" providerId="AD" clId="Web-{C7ED02E5-E903-9560-B49E-33160B99991C}" dt="2023-10-25T14:43:17.721" v="113"/>
          <ac:spMkLst>
            <pc:docMk/>
            <pc:sldMk cId="1652218195" sldId="260"/>
            <ac:spMk id="8" creationId="{C0D39DF7-F6C2-F95E-9EB8-7C6789B300E1}"/>
          </ac:spMkLst>
        </pc:spChg>
        <pc:picChg chg="del mod">
          <ac:chgData name="Carolina Wilches Bustos" userId="S::carolina.wilches@minagricultura.gov.co::6df8b92f-7238-4c9c-bc50-92bd11d301a9" providerId="AD" clId="Web-{C7ED02E5-E903-9560-B49E-33160B99991C}" dt="2023-10-25T14:41:36.016" v="101"/>
          <ac:picMkLst>
            <pc:docMk/>
            <pc:sldMk cId="1652218195" sldId="260"/>
            <ac:picMk id="4" creationId="{68C4EE81-683E-4E02-BFA6-3E2393F9D3C5}"/>
          </ac:picMkLst>
        </pc:picChg>
        <pc:picChg chg="add del mod">
          <ac:chgData name="Carolina Wilches Bustos" userId="S::carolina.wilches@minagricultura.gov.co::6df8b92f-7238-4c9c-bc50-92bd11d301a9" providerId="AD" clId="Web-{C7ED02E5-E903-9560-B49E-33160B99991C}" dt="2023-10-25T14:43:39.644" v="117"/>
          <ac:picMkLst>
            <pc:docMk/>
            <pc:sldMk cId="1652218195" sldId="260"/>
            <ac:picMk id="6" creationId="{59839B70-4E89-0AE1-C230-9AA014BC25D0}"/>
          </ac:picMkLst>
        </pc:picChg>
        <pc:picChg chg="add mod modCrop">
          <ac:chgData name="Carolina Wilches Bustos" userId="S::carolina.wilches@minagricultura.gov.co::6df8b92f-7238-4c9c-bc50-92bd11d301a9" providerId="AD" clId="Web-{C7ED02E5-E903-9560-B49E-33160B99991C}" dt="2023-10-25T14:43:35.878" v="116" actId="1076"/>
          <ac:picMkLst>
            <pc:docMk/>
            <pc:sldMk cId="1652218195" sldId="260"/>
            <ac:picMk id="9" creationId="{06486602-12A0-92B5-CD62-0692B91F7396}"/>
          </ac:picMkLst>
        </pc:picChg>
      </pc:sldChg>
      <pc:sldChg chg="addSp delSp modSp">
        <pc:chgData name="Carolina Wilches Bustos" userId="S::carolina.wilches@minagricultura.gov.co::6df8b92f-7238-4c9c-bc50-92bd11d301a9" providerId="AD" clId="Web-{C7ED02E5-E903-9560-B49E-33160B99991C}" dt="2023-10-25T14:36:37.056" v="48" actId="14100"/>
        <pc:sldMkLst>
          <pc:docMk/>
          <pc:sldMk cId="553117092" sldId="261"/>
        </pc:sldMkLst>
        <pc:picChg chg="add mod">
          <ac:chgData name="Carolina Wilches Bustos" userId="S::carolina.wilches@minagricultura.gov.co::6df8b92f-7238-4c9c-bc50-92bd11d301a9" providerId="AD" clId="Web-{C7ED02E5-E903-9560-B49E-33160B99991C}" dt="2023-10-25T14:36:37.056" v="48" actId="14100"/>
          <ac:picMkLst>
            <pc:docMk/>
            <pc:sldMk cId="553117092" sldId="261"/>
            <ac:picMk id="6" creationId="{1159B964-20F2-C55E-D586-5D4DC7CBB97C}"/>
          </ac:picMkLst>
        </pc:picChg>
        <pc:picChg chg="del">
          <ac:chgData name="Carolina Wilches Bustos" userId="S::carolina.wilches@minagricultura.gov.co::6df8b92f-7238-4c9c-bc50-92bd11d301a9" providerId="AD" clId="Web-{C7ED02E5-E903-9560-B49E-33160B99991C}" dt="2023-10-25T14:36:25.993" v="46"/>
          <ac:picMkLst>
            <pc:docMk/>
            <pc:sldMk cId="553117092" sldId="261"/>
            <ac:picMk id="1026" creationId="{C4E79D85-515D-4833-A87C-A37DD524E482}"/>
          </ac:picMkLst>
        </pc:picChg>
      </pc:sldChg>
      <pc:sldChg chg="addSp delSp">
        <pc:chgData name="Carolina Wilches Bustos" userId="S::carolina.wilches@minagricultura.gov.co::6df8b92f-7238-4c9c-bc50-92bd11d301a9" providerId="AD" clId="Web-{C7ED02E5-E903-9560-B49E-33160B99991C}" dt="2023-10-25T14:36:48.916" v="52"/>
        <pc:sldMkLst>
          <pc:docMk/>
          <pc:sldMk cId="497608855" sldId="262"/>
        </pc:sldMkLst>
        <pc:picChg chg="add">
          <ac:chgData name="Carolina Wilches Bustos" userId="S::carolina.wilches@minagricultura.gov.co::6df8b92f-7238-4c9c-bc50-92bd11d301a9" providerId="AD" clId="Web-{C7ED02E5-E903-9560-B49E-33160B99991C}" dt="2023-10-25T14:36:48.916" v="52"/>
          <ac:picMkLst>
            <pc:docMk/>
            <pc:sldMk cId="497608855" sldId="262"/>
            <ac:picMk id="5" creationId="{D0BF856E-D7BB-AD6A-9672-CD2200A1BCB1}"/>
          </ac:picMkLst>
        </pc:picChg>
        <pc:picChg chg="del">
          <ac:chgData name="Carolina Wilches Bustos" userId="S::carolina.wilches@minagricultura.gov.co::6df8b92f-7238-4c9c-bc50-92bd11d301a9" providerId="AD" clId="Web-{C7ED02E5-E903-9560-B49E-33160B99991C}" dt="2023-10-25T14:36:48.384" v="51"/>
          <ac:picMkLst>
            <pc:docMk/>
            <pc:sldMk cId="497608855" sldId="262"/>
            <ac:picMk id="1026" creationId="{C4E79D85-515D-4833-A87C-A37DD524E482}"/>
          </ac:picMkLst>
        </pc:picChg>
      </pc:sldChg>
      <pc:sldChg chg="addSp delSp">
        <pc:chgData name="Carolina Wilches Bustos" userId="S::carolina.wilches@minagricultura.gov.co::6df8b92f-7238-4c9c-bc50-92bd11d301a9" providerId="AD" clId="Web-{C7ED02E5-E903-9560-B49E-33160B99991C}" dt="2023-10-25T14:36:43.806" v="50"/>
        <pc:sldMkLst>
          <pc:docMk/>
          <pc:sldMk cId="1660275273" sldId="263"/>
        </pc:sldMkLst>
        <pc:picChg chg="add">
          <ac:chgData name="Carolina Wilches Bustos" userId="S::carolina.wilches@minagricultura.gov.co::6df8b92f-7238-4c9c-bc50-92bd11d301a9" providerId="AD" clId="Web-{C7ED02E5-E903-9560-B49E-33160B99991C}" dt="2023-10-25T14:36:43.806" v="50"/>
          <ac:picMkLst>
            <pc:docMk/>
            <pc:sldMk cId="1660275273" sldId="263"/>
            <ac:picMk id="5" creationId="{6EEEC614-644E-15E4-AB21-E34334E25031}"/>
          </ac:picMkLst>
        </pc:picChg>
        <pc:picChg chg="del">
          <ac:chgData name="Carolina Wilches Bustos" userId="S::carolina.wilches@minagricultura.gov.co::6df8b92f-7238-4c9c-bc50-92bd11d301a9" providerId="AD" clId="Web-{C7ED02E5-E903-9560-B49E-33160B99991C}" dt="2023-10-25T14:36:42.869" v="49"/>
          <ac:picMkLst>
            <pc:docMk/>
            <pc:sldMk cId="1660275273" sldId="263"/>
            <ac:picMk id="1026" creationId="{C4E79D85-515D-4833-A87C-A37DD524E482}"/>
          </ac:picMkLst>
        </pc:picChg>
      </pc:sldChg>
      <pc:sldChg chg="addSp delSp modSp">
        <pc:chgData name="Carolina Wilches Bustos" userId="S::carolina.wilches@minagricultura.gov.co::6df8b92f-7238-4c9c-bc50-92bd11d301a9" providerId="AD" clId="Web-{C7ED02E5-E903-9560-B49E-33160B99991C}" dt="2023-10-25T14:38:30.621" v="81" actId="14100"/>
        <pc:sldMkLst>
          <pc:docMk/>
          <pc:sldMk cId="3381824365" sldId="265"/>
        </pc:sldMkLst>
        <pc:picChg chg="add del mod">
          <ac:chgData name="Carolina Wilches Bustos" userId="S::carolina.wilches@minagricultura.gov.co::6df8b92f-7238-4c9c-bc50-92bd11d301a9" providerId="AD" clId="Web-{C7ED02E5-E903-9560-B49E-33160B99991C}" dt="2023-10-25T14:38:22.527" v="79"/>
          <ac:picMkLst>
            <pc:docMk/>
            <pc:sldMk cId="3381824365" sldId="265"/>
            <ac:picMk id="7" creationId="{A983FACB-D9A8-1478-4236-9FFBC609CC9C}"/>
          </ac:picMkLst>
        </pc:picChg>
        <pc:picChg chg="add mod">
          <ac:chgData name="Carolina Wilches Bustos" userId="S::carolina.wilches@minagricultura.gov.co::6df8b92f-7238-4c9c-bc50-92bd11d301a9" providerId="AD" clId="Web-{C7ED02E5-E903-9560-B49E-33160B99991C}" dt="2023-10-25T14:38:30.621" v="81" actId="14100"/>
          <ac:picMkLst>
            <pc:docMk/>
            <pc:sldMk cId="3381824365" sldId="265"/>
            <ac:picMk id="9" creationId="{2F078D1E-063B-F0D8-D6FF-20464A5C3776}"/>
          </ac:picMkLst>
        </pc:picChg>
        <pc:picChg chg="del">
          <ac:chgData name="Carolina Wilches Bustos" userId="S::carolina.wilches@minagricultura.gov.co::6df8b92f-7238-4c9c-bc50-92bd11d301a9" providerId="AD" clId="Web-{C7ED02E5-E903-9560-B49E-33160B99991C}" dt="2023-10-25T14:36:53.244" v="53"/>
          <ac:picMkLst>
            <pc:docMk/>
            <pc:sldMk cId="3381824365" sldId="265"/>
            <ac:picMk id="1026" creationId="{C4E79D85-515D-4833-A87C-A37DD524E482}"/>
          </ac:picMkLst>
        </pc:picChg>
      </pc:sldChg>
      <pc:sldChg chg="addSp delSp modSp">
        <pc:chgData name="Carolina Wilches Bustos" userId="S::carolina.wilches@minagricultura.gov.co::6df8b92f-7238-4c9c-bc50-92bd11d301a9" providerId="AD" clId="Web-{C7ED02E5-E903-9560-B49E-33160B99991C}" dt="2023-10-25T14:36:23.196" v="45" actId="14100"/>
        <pc:sldMkLst>
          <pc:docMk/>
          <pc:sldMk cId="3062475255" sldId="266"/>
        </pc:sldMkLst>
        <pc:picChg chg="add mod">
          <ac:chgData name="Carolina Wilches Bustos" userId="S::carolina.wilches@minagricultura.gov.co::6df8b92f-7238-4c9c-bc50-92bd11d301a9" providerId="AD" clId="Web-{C7ED02E5-E903-9560-B49E-33160B99991C}" dt="2023-10-25T14:36:23.196" v="45" actId="14100"/>
          <ac:picMkLst>
            <pc:docMk/>
            <pc:sldMk cId="3062475255" sldId="266"/>
            <ac:picMk id="6" creationId="{634C143C-89A7-4550-DB0E-2988F8745D1F}"/>
          </ac:picMkLst>
        </pc:picChg>
        <pc:picChg chg="del">
          <ac:chgData name="Carolina Wilches Bustos" userId="S::carolina.wilches@minagricultura.gov.co::6df8b92f-7238-4c9c-bc50-92bd11d301a9" providerId="AD" clId="Web-{C7ED02E5-E903-9560-B49E-33160B99991C}" dt="2023-10-25T14:36:19.055" v="43"/>
          <ac:picMkLst>
            <pc:docMk/>
            <pc:sldMk cId="3062475255" sldId="266"/>
            <ac:picMk id="1026" creationId="{C4E79D85-515D-4833-A87C-A37DD524E482}"/>
          </ac:picMkLst>
        </pc:picChg>
      </pc:sldChg>
      <pc:sldChg chg="addSp delSp modSp add del replId">
        <pc:chgData name="Carolina Wilches Bustos" userId="S::carolina.wilches@minagricultura.gov.co::6df8b92f-7238-4c9c-bc50-92bd11d301a9" providerId="AD" clId="Web-{C7ED02E5-E903-9560-B49E-33160B99991C}" dt="2023-10-25T14:40:46.859" v="99" actId="1076"/>
        <pc:sldMkLst>
          <pc:docMk/>
          <pc:sldMk cId="928427541" sldId="267"/>
        </pc:sldMkLst>
        <pc:spChg chg="del">
          <ac:chgData name="Carolina Wilches Bustos" userId="S::carolina.wilches@minagricultura.gov.co::6df8b92f-7238-4c9c-bc50-92bd11d301a9" providerId="AD" clId="Web-{C7ED02E5-E903-9560-B49E-33160B99991C}" dt="2023-10-25T14:37:16.791" v="60"/>
          <ac:spMkLst>
            <pc:docMk/>
            <pc:sldMk cId="928427541" sldId="267"/>
            <ac:spMk id="2" creationId="{0940C891-E799-45FA-99A0-8CCEBC789BB9}"/>
          </ac:spMkLst>
        </pc:spChg>
        <pc:spChg chg="add del mod">
          <ac:chgData name="Carolina Wilches Bustos" userId="S::carolina.wilches@minagricultura.gov.co::6df8b92f-7238-4c9c-bc50-92bd11d301a9" providerId="AD" clId="Web-{C7ED02E5-E903-9560-B49E-33160B99991C}" dt="2023-10-25T14:37:21.166" v="63"/>
          <ac:spMkLst>
            <pc:docMk/>
            <pc:sldMk cId="928427541" sldId="267"/>
            <ac:spMk id="6" creationId="{1BE246D5-4A66-820D-BF8B-B0AA01747339}"/>
          </ac:spMkLst>
        </pc:spChg>
        <pc:spChg chg="add mod">
          <ac:chgData name="Carolina Wilches Bustos" userId="S::carolina.wilches@minagricultura.gov.co::6df8b92f-7238-4c9c-bc50-92bd11d301a9" providerId="AD" clId="Web-{C7ED02E5-E903-9560-B49E-33160B99991C}" dt="2023-10-25T14:40:46.859" v="99" actId="1076"/>
          <ac:spMkLst>
            <pc:docMk/>
            <pc:sldMk cId="928427541" sldId="267"/>
            <ac:spMk id="11" creationId="{F53B08AF-DD6D-4268-77B0-35C00CF12A57}"/>
          </ac:spMkLst>
        </pc:spChg>
        <pc:picChg chg="del">
          <ac:chgData name="Carolina Wilches Bustos" userId="S::carolina.wilches@minagricultura.gov.co::6df8b92f-7238-4c9c-bc50-92bd11d301a9" providerId="AD" clId="Web-{C7ED02E5-E903-9560-B49E-33160B99991C}" dt="2023-10-25T14:37:16.791" v="61"/>
          <ac:picMkLst>
            <pc:docMk/>
            <pc:sldMk cId="928427541" sldId="267"/>
            <ac:picMk id="4" creationId="{68C4EE81-683E-4E02-BFA6-3E2393F9D3C5}"/>
          </ac:picMkLst>
        </pc:picChg>
        <pc:picChg chg="add">
          <ac:chgData name="Carolina Wilches Bustos" userId="S::carolina.wilches@minagricultura.gov.co::6df8b92f-7238-4c9c-bc50-92bd11d301a9" providerId="AD" clId="Web-{C7ED02E5-E903-9560-B49E-33160B99991C}" dt="2023-10-25T14:37:18.182" v="62"/>
          <ac:picMkLst>
            <pc:docMk/>
            <pc:sldMk cId="928427541" sldId="267"/>
            <ac:picMk id="8" creationId="{CDBD4261-8E7D-49B3-C280-3595E24A29FA}"/>
          </ac:picMkLst>
        </pc:picChg>
        <pc:picChg chg="add mod ord">
          <ac:chgData name="Carolina Wilches Bustos" userId="S::carolina.wilches@minagricultura.gov.co::6df8b92f-7238-4c9c-bc50-92bd11d301a9" providerId="AD" clId="Web-{C7ED02E5-E903-9560-B49E-33160B99991C}" dt="2023-10-25T14:40:07.061" v="91" actId="1076"/>
          <ac:picMkLst>
            <pc:docMk/>
            <pc:sldMk cId="928427541" sldId="267"/>
            <ac:picMk id="9" creationId="{DCACBE00-5117-F453-CD2C-67D2F615F599}"/>
          </ac:picMkLst>
        </pc:picChg>
      </pc:sldChg>
      <pc:sldChg chg="addSp delSp modSp del mod setBg addAnim delAnim">
        <pc:chgData name="Carolina Wilches Bustos" userId="S::carolina.wilches@minagricultura.gov.co::6df8b92f-7238-4c9c-bc50-92bd11d301a9" providerId="AD" clId="Web-{C7ED02E5-E903-9560-B49E-33160B99991C}" dt="2023-10-25T14:37:04.197" v="56"/>
        <pc:sldMkLst>
          <pc:docMk/>
          <pc:sldMk cId="1823586232" sldId="267"/>
        </pc:sldMkLst>
        <pc:spChg chg="add mod">
          <ac:chgData name="Carolina Wilches Bustos" userId="S::carolina.wilches@minagricultura.gov.co::6df8b92f-7238-4c9c-bc50-92bd11d301a9" providerId="AD" clId="Web-{C7ED02E5-E903-9560-B49E-33160B99991C}" dt="2023-10-25T14:36:07.086" v="40" actId="1076"/>
          <ac:spMkLst>
            <pc:docMk/>
            <pc:sldMk cId="1823586232" sldId="267"/>
            <ac:spMk id="6" creationId="{3FAEA7E9-CADC-1D38-68B1-58FD8954A62E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1:37.736" v="11"/>
          <ac:spMkLst>
            <pc:docMk/>
            <pc:sldMk cId="1823586232" sldId="267"/>
            <ac:spMk id="10" creationId="{7AA67C3D-6D28-4C64-81F8-295FC9396EB6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1:37.736" v="11"/>
          <ac:spMkLst>
            <pc:docMk/>
            <pc:sldMk cId="1823586232" sldId="267"/>
            <ac:spMk id="12" creationId="{8DBEAE55-3EA1-41D7-A212-5F7D8986C1F2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1:37.736" v="11"/>
          <ac:spMkLst>
            <pc:docMk/>
            <pc:sldMk cId="1823586232" sldId="267"/>
            <ac:spMk id="14" creationId="{CFC5F0E7-644F-4101-BE72-12825CF537E7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1:37.736" v="11"/>
          <ac:spMkLst>
            <pc:docMk/>
            <pc:sldMk cId="1823586232" sldId="267"/>
            <ac:spMk id="16" creationId="{74283919-7E00-4FC2-BFC9-3F56E58808F7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1:37.736" v="11"/>
          <ac:spMkLst>
            <pc:docMk/>
            <pc:sldMk cId="1823586232" sldId="267"/>
            <ac:spMk id="18" creationId="{2217FF4A-5EDF-43B7-90EE-BDD9F1E9EAC2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5:57.055" v="39"/>
          <ac:spMkLst>
            <pc:docMk/>
            <pc:sldMk cId="1823586232" sldId="267"/>
            <ac:spMk id="20" creationId="{854ECEBE-9353-406C-9313-02A517A310EF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5:57.055" v="39"/>
          <ac:spMkLst>
            <pc:docMk/>
            <pc:sldMk cId="1823586232" sldId="267"/>
            <ac:spMk id="21" creationId="{86806086-A782-4311-A63B-1A68574D8067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5:57.055" v="39"/>
          <ac:spMkLst>
            <pc:docMk/>
            <pc:sldMk cId="1823586232" sldId="267"/>
            <ac:spMk id="22" creationId="{CE71458B-DF80-43DF-9693-2EC3878ACAB5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5:57.055" v="39"/>
          <ac:spMkLst>
            <pc:docMk/>
            <pc:sldMk cId="1823586232" sldId="267"/>
            <ac:spMk id="23" creationId="{DE1994AC-22D1-4B48-9EDA-BE373E704567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5:57.055" v="39"/>
          <ac:spMkLst>
            <pc:docMk/>
            <pc:sldMk cId="1823586232" sldId="267"/>
            <ac:spMk id="24" creationId="{22220111-5018-4EB7-A38B-79BD37F7C095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5:57.055" v="39"/>
          <ac:spMkLst>
            <pc:docMk/>
            <pc:sldMk cId="1823586232" sldId="267"/>
            <ac:spMk id="26" creationId="{0DBF1ABE-8590-450D-BB49-BDDCCF3EEA9E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5:57.055" v="39"/>
          <ac:spMkLst>
            <pc:docMk/>
            <pc:sldMk cId="1823586232" sldId="267"/>
            <ac:spMk id="27" creationId="{18D32C3D-8F76-4E99-BE56-0836CC38CC84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5:57.055" v="39"/>
          <ac:spMkLst>
            <pc:docMk/>
            <pc:sldMk cId="1823586232" sldId="267"/>
            <ac:spMk id="28" creationId="{70766076-46F5-42D5-A773-2B3BEF2B8B74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3:25.395" v="23"/>
          <ac:spMkLst>
            <pc:docMk/>
            <pc:sldMk cId="1823586232" sldId="267"/>
            <ac:spMk id="29" creationId="{0DBF1ABE-8590-450D-BB49-BDDCCF3EEA9E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5:57.055" v="39"/>
          <ac:spMkLst>
            <pc:docMk/>
            <pc:sldMk cId="1823586232" sldId="267"/>
            <ac:spMk id="30" creationId="{CB7B90D9-1EC2-4A12-B24A-342C1BCA2FA1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3:25.395" v="23"/>
          <ac:spMkLst>
            <pc:docMk/>
            <pc:sldMk cId="1823586232" sldId="267"/>
            <ac:spMk id="31" creationId="{F6DD4703-FD80-4610-ACE9-01DCD86D8C18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3:25.395" v="23"/>
          <ac:spMkLst>
            <pc:docMk/>
            <pc:sldMk cId="1823586232" sldId="267"/>
            <ac:spMk id="33" creationId="{9CEFCBC2-6F82-4011-8D8D-90F43DCB1DAF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3:25.395" v="23"/>
          <ac:spMkLst>
            <pc:docMk/>
            <pc:sldMk cId="1823586232" sldId="267"/>
            <ac:spMk id="35" creationId="{2E9DED9E-DE30-402A-B9D1-AC3C24025AD4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3:25.395" v="23"/>
          <ac:spMkLst>
            <pc:docMk/>
            <pc:sldMk cId="1823586232" sldId="267"/>
            <ac:spMk id="37" creationId="{5CCB7C65-BA06-49C5-8D3C-51F97B409D65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3:36.583" v="27"/>
          <ac:spMkLst>
            <pc:docMk/>
            <pc:sldMk cId="1823586232" sldId="267"/>
            <ac:spMk id="42" creationId="{0DBF1ABE-8590-450D-BB49-BDDCCF3EEA9E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3:36.583" v="27"/>
          <ac:spMkLst>
            <pc:docMk/>
            <pc:sldMk cId="1823586232" sldId="267"/>
            <ac:spMk id="43" creationId="{479F0FB3-8461-462D-84A2-53106FBF4E5B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3:36.583" v="27"/>
          <ac:spMkLst>
            <pc:docMk/>
            <pc:sldMk cId="1823586232" sldId="267"/>
            <ac:spMk id="44" creationId="{11E3C311-4E8A-45D9-97BF-07F5FD346974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3:36.583" v="27"/>
          <ac:spMkLst>
            <pc:docMk/>
            <pc:sldMk cId="1823586232" sldId="267"/>
            <ac:spMk id="45" creationId="{AC8C3C31-D2ED-479D-A386-33298BA048D6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3:49.177" v="29"/>
          <ac:spMkLst>
            <pc:docMk/>
            <pc:sldMk cId="1823586232" sldId="267"/>
            <ac:spMk id="47" creationId="{06DA9DF9-31F7-4056-B42E-878CC92417B8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4:00.271" v="35"/>
          <ac:spMkLst>
            <pc:docMk/>
            <pc:sldMk cId="1823586232" sldId="267"/>
            <ac:spMk id="49" creationId="{E91DC736-0EF8-4F87-9146-EBF1D2EE4D3D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4:00.271" v="35"/>
          <ac:spMkLst>
            <pc:docMk/>
            <pc:sldMk cId="1823586232" sldId="267"/>
            <ac:spMk id="50" creationId="{097CD68E-23E3-4007-8847-CD0944C4F7BE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4:00.271" v="35"/>
          <ac:spMkLst>
            <pc:docMk/>
            <pc:sldMk cId="1823586232" sldId="267"/>
            <ac:spMk id="51" creationId="{AF2F604E-43BE-4DC3-B983-E071523364F8}"/>
          </ac:spMkLst>
        </pc:spChg>
        <pc:spChg chg="add del">
          <ac:chgData name="Carolina Wilches Bustos" userId="S::carolina.wilches@minagricultura.gov.co::6df8b92f-7238-4c9c-bc50-92bd11d301a9" providerId="AD" clId="Web-{C7ED02E5-E903-9560-B49E-33160B99991C}" dt="2023-10-25T14:34:00.271" v="35"/>
          <ac:spMkLst>
            <pc:docMk/>
            <pc:sldMk cId="1823586232" sldId="267"/>
            <ac:spMk id="52" creationId="{08C9B587-E65E-4B52-B37C-ABEBB6E87928}"/>
          </ac:spMkLst>
        </pc:spChg>
        <pc:grpChg chg="add del">
          <ac:chgData name="Carolina Wilches Bustos" userId="S::carolina.wilches@minagricultura.gov.co::6df8b92f-7238-4c9c-bc50-92bd11d301a9" providerId="AD" clId="Web-{C7ED02E5-E903-9560-B49E-33160B99991C}" dt="2023-10-25T14:33:29.067" v="25"/>
          <ac:grpSpMkLst>
            <pc:docMk/>
            <pc:sldMk cId="1823586232" sldId="267"/>
            <ac:grpSpMk id="39" creationId="{7E0FE442-FDE7-03A0-48D0-17C4325DB29D}"/>
          </ac:grpSpMkLst>
        </pc:grpChg>
        <pc:picChg chg="add del mod">
          <ac:chgData name="Carolina Wilches Bustos" userId="S::carolina.wilches@minagricultura.gov.co::6df8b92f-7238-4c9c-bc50-92bd11d301a9" providerId="AD" clId="Web-{C7ED02E5-E903-9560-B49E-33160B99991C}" dt="2023-10-25T14:27:22.574" v="3"/>
          <ac:picMkLst>
            <pc:docMk/>
            <pc:sldMk cId="1823586232" sldId="267"/>
            <ac:picMk id="2" creationId="{E64B3CED-3491-6680-DAAC-6F40CBADDB52}"/>
          </ac:picMkLst>
        </pc:picChg>
        <pc:picChg chg="add del mod ord">
          <ac:chgData name="Carolina Wilches Bustos" userId="S::carolina.wilches@minagricultura.gov.co::6df8b92f-7238-4c9c-bc50-92bd11d301a9" providerId="AD" clId="Web-{C7ED02E5-E903-9560-B49E-33160B99991C}" dt="2023-10-25T14:36:12.087" v="42"/>
          <ac:picMkLst>
            <pc:docMk/>
            <pc:sldMk cId="1823586232" sldId="267"/>
            <ac:picMk id="3" creationId="{AEA8705E-A5F8-E205-4397-B009ADB4C3D4}"/>
          </ac:picMkLst>
        </pc:picChg>
        <pc:picChg chg="del mod ord">
          <ac:chgData name="Carolina Wilches Bustos" userId="S::carolina.wilches@minagricultura.gov.co::6df8b92f-7238-4c9c-bc50-92bd11d301a9" providerId="AD" clId="Web-{C7ED02E5-E903-9560-B49E-33160B99991C}" dt="2023-10-25T14:32:40.363" v="19"/>
          <ac:picMkLst>
            <pc:docMk/>
            <pc:sldMk cId="1823586232" sldId="267"/>
            <ac:picMk id="5" creationId="{209FD814-CA46-0CE2-9E87-72D7BE2CFEE6}"/>
          </ac:picMkLst>
        </pc:picChg>
      </pc:sldChg>
      <pc:sldChg chg="add del replId">
        <pc:chgData name="Carolina Wilches Bustos" userId="S::carolina.wilches@minagricultura.gov.co::6df8b92f-7238-4c9c-bc50-92bd11d301a9" providerId="AD" clId="Web-{C7ED02E5-E903-9560-B49E-33160B99991C}" dt="2023-10-25T14:46:58.992" v="119"/>
        <pc:sldMkLst>
          <pc:docMk/>
          <pc:sldMk cId="1838579138" sldId="268"/>
        </pc:sldMkLst>
      </pc:sldChg>
      <pc:sldChg chg="addSp delSp modSp add replId">
        <pc:chgData name="Carolina Wilches Bustos" userId="S::carolina.wilches@minagricultura.gov.co::6df8b92f-7238-4c9c-bc50-92bd11d301a9" providerId="AD" clId="Web-{C7ED02E5-E903-9560-B49E-33160B99991C}" dt="2023-10-25T14:48:28.510" v="137" actId="14100"/>
        <pc:sldMkLst>
          <pc:docMk/>
          <pc:sldMk cId="3599370664" sldId="268"/>
        </pc:sldMkLst>
        <pc:spChg chg="add del mod">
          <ac:chgData name="Carolina Wilches Bustos" userId="S::carolina.wilches@minagricultura.gov.co::6df8b92f-7238-4c9c-bc50-92bd11d301a9" providerId="AD" clId="Web-{C7ED02E5-E903-9560-B49E-33160B99991C}" dt="2023-10-25T14:47:32.571" v="125"/>
          <ac:spMkLst>
            <pc:docMk/>
            <pc:sldMk cId="3599370664" sldId="268"/>
            <ac:spMk id="4" creationId="{1CC0EFB1-283A-2650-CE55-B2916E74B6F7}"/>
          </ac:spMkLst>
        </pc:spChg>
        <pc:spChg chg="del">
          <ac:chgData name="Carolina Wilches Bustos" userId="S::carolina.wilches@minagricultura.gov.co::6df8b92f-7238-4c9c-bc50-92bd11d301a9" providerId="AD" clId="Web-{C7ED02E5-E903-9560-B49E-33160B99991C}" dt="2023-10-25T14:47:30.134" v="124"/>
          <ac:spMkLst>
            <pc:docMk/>
            <pc:sldMk cId="3599370664" sldId="268"/>
            <ac:spMk id="11" creationId="{F53B08AF-DD6D-4268-77B0-35C00CF12A57}"/>
          </ac:spMkLst>
        </pc:spChg>
        <pc:picChg chg="add mod modCrop">
          <ac:chgData name="Carolina Wilches Bustos" userId="S::carolina.wilches@minagricultura.gov.co::6df8b92f-7238-4c9c-bc50-92bd11d301a9" providerId="AD" clId="Web-{C7ED02E5-E903-9560-B49E-33160B99991C}" dt="2023-10-25T14:48:28.510" v="137" actId="14100"/>
          <ac:picMkLst>
            <pc:docMk/>
            <pc:sldMk cId="3599370664" sldId="268"/>
            <ac:picMk id="2" creationId="{EC53D76C-0347-7B79-4C7E-50895A09FF79}"/>
          </ac:picMkLst>
        </pc:picChg>
        <pc:picChg chg="del">
          <ac:chgData name="Carolina Wilches Bustos" userId="S::carolina.wilches@minagricultura.gov.co::6df8b92f-7238-4c9c-bc50-92bd11d301a9" providerId="AD" clId="Web-{C7ED02E5-E903-9560-B49E-33160B99991C}" dt="2023-10-25T14:47:20.477" v="122"/>
          <ac:picMkLst>
            <pc:docMk/>
            <pc:sldMk cId="3599370664" sldId="268"/>
            <ac:picMk id="9" creationId="{DCACBE00-5117-F453-CD2C-67D2F615F599}"/>
          </ac:picMkLst>
        </pc:picChg>
      </pc:sldChg>
    </pc:docChg>
  </pc:docChgLst>
  <pc:docChgLst>
    <pc:chgData name="Carolina Wilches Bustos" userId="S::carolina.wilches@minagricultura.gov.co::6df8b92f-7238-4c9c-bc50-92bd11d301a9" providerId="AD" clId="Web-{738907EE-B3DF-9647-4D2A-895F0DC8BB1B}"/>
    <pc:docChg chg="addSld modSld sldOrd modMainMaster">
      <pc:chgData name="Carolina Wilches Bustos" userId="S::carolina.wilches@minagricultura.gov.co::6df8b92f-7238-4c9c-bc50-92bd11d301a9" providerId="AD" clId="Web-{738907EE-B3DF-9647-4D2A-895F0DC8BB1B}" dt="2023-10-25T14:25:34.737" v="73"/>
      <pc:docMkLst>
        <pc:docMk/>
      </pc:docMkLst>
      <pc:sldChg chg="addSp delSp modSp mod setBg">
        <pc:chgData name="Carolina Wilches Bustos" userId="S::carolina.wilches@minagricultura.gov.co::6df8b92f-7238-4c9c-bc50-92bd11d301a9" providerId="AD" clId="Web-{738907EE-B3DF-9647-4D2A-895F0DC8BB1B}" dt="2023-10-25T14:18:08.066" v="61"/>
        <pc:sldMkLst>
          <pc:docMk/>
          <pc:sldMk cId="2781669665" sldId="256"/>
        </pc:sldMkLst>
        <pc:spChg chg="del">
          <ac:chgData name="Carolina Wilches Bustos" userId="S::carolina.wilches@minagricultura.gov.co::6df8b92f-7238-4c9c-bc50-92bd11d301a9" providerId="AD" clId="Web-{738907EE-B3DF-9647-4D2A-895F0DC8BB1B}" dt="2023-10-25T14:18:07.003" v="60"/>
          <ac:spMkLst>
            <pc:docMk/>
            <pc:sldMk cId="2781669665" sldId="256"/>
            <ac:spMk id="9" creationId="{971978C8-8B99-4CD7-9C52-69EBFE8B0864}"/>
          </ac:spMkLst>
        </pc:spChg>
        <pc:spChg chg="del mod">
          <ac:chgData name="Carolina Wilches Bustos" userId="S::carolina.wilches@minagricultura.gov.co::6df8b92f-7238-4c9c-bc50-92bd11d301a9" providerId="AD" clId="Web-{738907EE-B3DF-9647-4D2A-895F0DC8BB1B}" dt="2023-10-25T14:18:08.066" v="61"/>
          <ac:spMkLst>
            <pc:docMk/>
            <pc:sldMk cId="2781669665" sldId="256"/>
            <ac:spMk id="10" creationId="{785F6EA1-D225-4DDA-B3F9-800C804902C0}"/>
          </ac:spMkLst>
        </pc:spChg>
        <pc:spChg chg="del mod">
          <ac:chgData name="Carolina Wilches Bustos" userId="S::carolina.wilches@minagricultura.gov.co::6df8b92f-7238-4c9c-bc50-92bd11d301a9" providerId="AD" clId="Web-{738907EE-B3DF-9647-4D2A-895F0DC8BB1B}" dt="2023-10-25T14:18:02.862" v="59"/>
          <ac:spMkLst>
            <pc:docMk/>
            <pc:sldMk cId="2781669665" sldId="256"/>
            <ac:spMk id="11" creationId="{9CA46CC1-72CF-411A-B30A-63346F09A7DA}"/>
          </ac:spMkLst>
        </pc:spChg>
        <pc:picChg chg="del">
          <ac:chgData name="Carolina Wilches Bustos" userId="S::carolina.wilches@minagricultura.gov.co::6df8b92f-7238-4c9c-bc50-92bd11d301a9" providerId="AD" clId="Web-{738907EE-B3DF-9647-4D2A-895F0DC8BB1B}" dt="2023-10-25T14:12:56.526" v="4"/>
          <ac:picMkLst>
            <pc:docMk/>
            <pc:sldMk cId="2781669665" sldId="256"/>
            <ac:picMk id="2" creationId="{9A8C079A-CE92-CB2F-5E58-B9AA7D4C0932}"/>
          </ac:picMkLst>
        </pc:picChg>
        <pc:picChg chg="del">
          <ac:chgData name="Carolina Wilches Bustos" userId="S::carolina.wilches@minagricultura.gov.co::6df8b92f-7238-4c9c-bc50-92bd11d301a9" providerId="AD" clId="Web-{738907EE-B3DF-9647-4D2A-895F0DC8BB1B}" dt="2023-10-25T14:17:31.502" v="48"/>
          <ac:picMkLst>
            <pc:docMk/>
            <pc:sldMk cId="2781669665" sldId="256"/>
            <ac:picMk id="3" creationId="{542CB674-5D67-DD7A-4383-81BCA828AC87}"/>
          </ac:picMkLst>
        </pc:picChg>
        <pc:picChg chg="add mod ord">
          <ac:chgData name="Carolina Wilches Bustos" userId="S::carolina.wilches@minagricultura.gov.co::6df8b92f-7238-4c9c-bc50-92bd11d301a9" providerId="AD" clId="Web-{738907EE-B3DF-9647-4D2A-895F0DC8BB1B}" dt="2023-10-25T14:17:53.474" v="56" actId="14100"/>
          <ac:picMkLst>
            <pc:docMk/>
            <pc:sldMk cId="2781669665" sldId="256"/>
            <ac:picMk id="4" creationId="{CDF6258E-EDBF-523C-86EA-6A6044EEB6A7}"/>
          </ac:picMkLst>
        </pc:picChg>
      </pc:sldChg>
      <pc:sldChg chg="delSp mod">
        <pc:chgData name="Carolina Wilches Bustos" userId="S::carolina.wilches@minagricultura.gov.co::6df8b92f-7238-4c9c-bc50-92bd11d301a9" providerId="AD" clId="Web-{738907EE-B3DF-9647-4D2A-895F0DC8BB1B}" dt="2023-10-25T14:13:01.993" v="6"/>
        <pc:sldMkLst>
          <pc:docMk/>
          <pc:sldMk cId="2316771300" sldId="257"/>
        </pc:sldMkLst>
        <pc:picChg chg="del">
          <ac:chgData name="Carolina Wilches Bustos" userId="S::carolina.wilches@minagricultura.gov.co::6df8b92f-7238-4c9c-bc50-92bd11d301a9" providerId="AD" clId="Web-{738907EE-B3DF-9647-4D2A-895F0DC8BB1B}" dt="2023-10-25T14:13:01.993" v="6"/>
          <ac:picMkLst>
            <pc:docMk/>
            <pc:sldMk cId="2316771300" sldId="257"/>
            <ac:picMk id="3" creationId="{39B058F2-6621-2992-C082-0056E7CA5919}"/>
          </ac:picMkLst>
        </pc:picChg>
      </pc:sldChg>
      <pc:sldChg chg="addSp delSp modSp mod">
        <pc:chgData name="Carolina Wilches Bustos" userId="S::carolina.wilches@minagricultura.gov.co::6df8b92f-7238-4c9c-bc50-92bd11d301a9" providerId="AD" clId="Web-{738907EE-B3DF-9647-4D2A-895F0DC8BB1B}" dt="2023-10-25T14:21:16.541" v="67"/>
        <pc:sldMkLst>
          <pc:docMk/>
          <pc:sldMk cId="3396942752" sldId="258"/>
        </pc:sldMkLst>
        <pc:picChg chg="del">
          <ac:chgData name="Carolina Wilches Bustos" userId="S::carolina.wilches@minagricultura.gov.co::6df8b92f-7238-4c9c-bc50-92bd11d301a9" providerId="AD" clId="Web-{738907EE-B3DF-9647-4D2A-895F0DC8BB1B}" dt="2023-10-25T14:12:59.056" v="5"/>
          <ac:picMkLst>
            <pc:docMk/>
            <pc:sldMk cId="3396942752" sldId="258"/>
            <ac:picMk id="3" creationId="{6902055C-AFC0-4547-23A3-3746DE94E770}"/>
          </ac:picMkLst>
        </pc:picChg>
        <pc:picChg chg="add del mod modCrop">
          <ac:chgData name="Carolina Wilches Bustos" userId="S::carolina.wilches@minagricultura.gov.co::6df8b92f-7238-4c9c-bc50-92bd11d301a9" providerId="AD" clId="Web-{738907EE-B3DF-9647-4D2A-895F0DC8BB1B}" dt="2023-10-25T14:15:03.607" v="30"/>
          <ac:picMkLst>
            <pc:docMk/>
            <pc:sldMk cId="3396942752" sldId="258"/>
            <ac:picMk id="5" creationId="{5D9308EE-D415-B719-9966-B5F71BFA103D}"/>
          </ac:picMkLst>
        </pc:picChg>
        <pc:picChg chg="add del mod ord">
          <ac:chgData name="Carolina Wilches Bustos" userId="S::carolina.wilches@minagricultura.gov.co::6df8b92f-7238-4c9c-bc50-92bd11d301a9" providerId="AD" clId="Web-{738907EE-B3DF-9647-4D2A-895F0DC8BB1B}" dt="2023-10-25T14:15:56.030" v="45"/>
          <ac:picMkLst>
            <pc:docMk/>
            <pc:sldMk cId="3396942752" sldId="258"/>
            <ac:picMk id="6" creationId="{41300DE1-65A1-A828-0244-99666C03BC38}"/>
          </ac:picMkLst>
        </pc:picChg>
        <pc:picChg chg="add del ord">
          <ac:chgData name="Carolina Wilches Bustos" userId="S::carolina.wilches@minagricultura.gov.co::6df8b92f-7238-4c9c-bc50-92bd11d301a9" providerId="AD" clId="Web-{738907EE-B3DF-9647-4D2A-895F0DC8BB1B}" dt="2023-10-25T14:21:16.541" v="67"/>
          <ac:picMkLst>
            <pc:docMk/>
            <pc:sldMk cId="3396942752" sldId="258"/>
            <ac:picMk id="10" creationId="{36578AA6-EBC8-A16D-2413-1E6BC08232DF}"/>
          </ac:picMkLst>
        </pc:picChg>
        <pc:picChg chg="add del">
          <ac:chgData name="Carolina Wilches Bustos" userId="S::carolina.wilches@minagricultura.gov.co::6df8b92f-7238-4c9c-bc50-92bd11d301a9" providerId="AD" clId="Web-{738907EE-B3DF-9647-4D2A-895F0DC8BB1B}" dt="2023-10-25T14:21:11.103" v="65"/>
          <ac:picMkLst>
            <pc:docMk/>
            <pc:sldMk cId="3396942752" sldId="258"/>
            <ac:picMk id="1026" creationId="{C4E79D85-515D-4833-A87C-A37DD524E482}"/>
          </ac:picMkLst>
        </pc:picChg>
      </pc:sldChg>
      <pc:sldChg chg="delSp mod">
        <pc:chgData name="Carolina Wilches Bustos" userId="S::carolina.wilches@minagricultura.gov.co::6df8b92f-7238-4c9c-bc50-92bd11d301a9" providerId="AD" clId="Web-{738907EE-B3DF-9647-4D2A-895F0DC8BB1B}" dt="2023-10-25T14:13:04.837" v="7"/>
        <pc:sldMkLst>
          <pc:docMk/>
          <pc:sldMk cId="523173993" sldId="259"/>
        </pc:sldMkLst>
        <pc:picChg chg="del">
          <ac:chgData name="Carolina Wilches Bustos" userId="S::carolina.wilches@minagricultura.gov.co::6df8b92f-7238-4c9c-bc50-92bd11d301a9" providerId="AD" clId="Web-{738907EE-B3DF-9647-4D2A-895F0DC8BB1B}" dt="2023-10-25T14:13:04.837" v="7"/>
          <ac:picMkLst>
            <pc:docMk/>
            <pc:sldMk cId="523173993" sldId="259"/>
            <ac:picMk id="3" creationId="{B699ABDB-EC88-86EC-0D90-BECC387B2D1D}"/>
          </ac:picMkLst>
        </pc:picChg>
      </pc:sldChg>
      <pc:sldChg chg="delSp mod">
        <pc:chgData name="Carolina Wilches Bustos" userId="S::carolina.wilches@minagricultura.gov.co::6df8b92f-7238-4c9c-bc50-92bd11d301a9" providerId="AD" clId="Web-{738907EE-B3DF-9647-4D2A-895F0DC8BB1B}" dt="2023-10-25T14:13:09.806" v="8"/>
        <pc:sldMkLst>
          <pc:docMk/>
          <pc:sldMk cId="1652218195" sldId="260"/>
        </pc:sldMkLst>
        <pc:picChg chg="del">
          <ac:chgData name="Carolina Wilches Bustos" userId="S::carolina.wilches@minagricultura.gov.co::6df8b92f-7238-4c9c-bc50-92bd11d301a9" providerId="AD" clId="Web-{738907EE-B3DF-9647-4D2A-895F0DC8BB1B}" dt="2023-10-25T14:13:09.806" v="8"/>
          <ac:picMkLst>
            <pc:docMk/>
            <pc:sldMk cId="1652218195" sldId="260"/>
            <ac:picMk id="3" creationId="{F8FFBCB3-9E28-AA63-2B94-77C17F9E6096}"/>
          </ac:picMkLst>
        </pc:picChg>
      </pc:sldChg>
      <pc:sldChg chg="delSp mod">
        <pc:chgData name="Carolina Wilches Bustos" userId="S::carolina.wilches@minagricultura.gov.co::6df8b92f-7238-4c9c-bc50-92bd11d301a9" providerId="AD" clId="Web-{738907EE-B3DF-9647-4D2A-895F0DC8BB1B}" dt="2023-10-25T14:13:41.088" v="16"/>
        <pc:sldMkLst>
          <pc:docMk/>
          <pc:sldMk cId="553117092" sldId="261"/>
        </pc:sldMkLst>
        <pc:picChg chg="del">
          <ac:chgData name="Carolina Wilches Bustos" userId="S::carolina.wilches@minagricultura.gov.co::6df8b92f-7238-4c9c-bc50-92bd11d301a9" providerId="AD" clId="Web-{738907EE-B3DF-9647-4D2A-895F0DC8BB1B}" dt="2023-10-25T14:13:41.088" v="16"/>
          <ac:picMkLst>
            <pc:docMk/>
            <pc:sldMk cId="553117092" sldId="261"/>
            <ac:picMk id="4" creationId="{690915AE-C498-CFAA-6767-0CC98D080E36}"/>
          </ac:picMkLst>
        </pc:picChg>
      </pc:sldChg>
      <pc:sldChg chg="addSp delSp mod">
        <pc:chgData name="Carolina Wilches Bustos" userId="S::carolina.wilches@minagricultura.gov.co::6df8b92f-7238-4c9c-bc50-92bd11d301a9" providerId="AD" clId="Web-{738907EE-B3DF-9647-4D2A-895F0DC8BB1B}" dt="2023-10-25T14:13:33.447" v="14"/>
        <pc:sldMkLst>
          <pc:docMk/>
          <pc:sldMk cId="497608855" sldId="262"/>
        </pc:sldMkLst>
        <pc:picChg chg="add del">
          <ac:chgData name="Carolina Wilches Bustos" userId="S::carolina.wilches@minagricultura.gov.co::6df8b92f-7238-4c9c-bc50-92bd11d301a9" providerId="AD" clId="Web-{738907EE-B3DF-9647-4D2A-895F0DC8BB1B}" dt="2023-10-25T14:13:33.447" v="14"/>
          <ac:picMkLst>
            <pc:docMk/>
            <pc:sldMk cId="497608855" sldId="262"/>
            <ac:picMk id="3" creationId="{06CB0548-A137-69EF-64A9-ABA3BDA324DD}"/>
          </ac:picMkLst>
        </pc:picChg>
      </pc:sldChg>
      <pc:sldChg chg="delSp mod ord">
        <pc:chgData name="Carolina Wilches Bustos" userId="S::carolina.wilches@minagricultura.gov.co::6df8b92f-7238-4c9c-bc50-92bd11d301a9" providerId="AD" clId="Web-{738907EE-B3DF-9647-4D2A-895F0DC8BB1B}" dt="2023-10-25T14:13:37.557" v="15"/>
        <pc:sldMkLst>
          <pc:docMk/>
          <pc:sldMk cId="1660275273" sldId="263"/>
        </pc:sldMkLst>
        <pc:picChg chg="del">
          <ac:chgData name="Carolina Wilches Bustos" userId="S::carolina.wilches@minagricultura.gov.co::6df8b92f-7238-4c9c-bc50-92bd11d301a9" providerId="AD" clId="Web-{738907EE-B3DF-9647-4D2A-895F0DC8BB1B}" dt="2023-10-25T14:13:37.557" v="15"/>
          <ac:picMkLst>
            <pc:docMk/>
            <pc:sldMk cId="1660275273" sldId="263"/>
            <ac:picMk id="3" creationId="{91C22E50-4919-B388-625A-D3AC46E62B6A}"/>
          </ac:picMkLst>
        </pc:picChg>
      </pc:sldChg>
      <pc:sldChg chg="delSp mod">
        <pc:chgData name="Carolina Wilches Bustos" userId="S::carolina.wilches@minagricultura.gov.co::6df8b92f-7238-4c9c-bc50-92bd11d301a9" providerId="AD" clId="Web-{738907EE-B3DF-9647-4D2A-895F0DC8BB1B}" dt="2023-10-25T14:13:14.759" v="9"/>
        <pc:sldMkLst>
          <pc:docMk/>
          <pc:sldMk cId="3381824365" sldId="265"/>
        </pc:sldMkLst>
        <pc:picChg chg="del">
          <ac:chgData name="Carolina Wilches Bustos" userId="S::carolina.wilches@minagricultura.gov.co::6df8b92f-7238-4c9c-bc50-92bd11d301a9" providerId="AD" clId="Web-{738907EE-B3DF-9647-4D2A-895F0DC8BB1B}" dt="2023-10-25T14:13:14.759" v="9"/>
          <ac:picMkLst>
            <pc:docMk/>
            <pc:sldMk cId="3381824365" sldId="265"/>
            <ac:picMk id="3" creationId="{7858E6FE-1BCC-DF2A-85B6-A1A0B31379C8}"/>
          </ac:picMkLst>
        </pc:picChg>
      </pc:sldChg>
      <pc:sldChg chg="delSp mod">
        <pc:chgData name="Carolina Wilches Bustos" userId="S::carolina.wilches@minagricultura.gov.co::6df8b92f-7238-4c9c-bc50-92bd11d301a9" providerId="AD" clId="Web-{738907EE-B3DF-9647-4D2A-895F0DC8BB1B}" dt="2023-10-25T14:13:44.010" v="17"/>
        <pc:sldMkLst>
          <pc:docMk/>
          <pc:sldMk cId="3062475255" sldId="266"/>
        </pc:sldMkLst>
        <pc:picChg chg="del">
          <ac:chgData name="Carolina Wilches Bustos" userId="S::carolina.wilches@minagricultura.gov.co::6df8b92f-7238-4c9c-bc50-92bd11d301a9" providerId="AD" clId="Web-{738907EE-B3DF-9647-4D2A-895F0DC8BB1B}" dt="2023-10-25T14:13:44.010" v="17"/>
          <ac:picMkLst>
            <pc:docMk/>
            <pc:sldMk cId="3062475255" sldId="266"/>
            <ac:picMk id="3" creationId="{7858E6FE-1BCC-DF2A-85B6-A1A0B31379C8}"/>
          </ac:picMkLst>
        </pc:picChg>
      </pc:sldChg>
      <pc:sldChg chg="addSp delSp modSp add replId">
        <pc:chgData name="Carolina Wilches Bustos" userId="S::carolina.wilches@minagricultura.gov.co::6df8b92f-7238-4c9c-bc50-92bd11d301a9" providerId="AD" clId="Web-{738907EE-B3DF-9647-4D2A-895F0DC8BB1B}" dt="2023-10-25T14:25:34.737" v="73"/>
        <pc:sldMkLst>
          <pc:docMk/>
          <pc:sldMk cId="1823586232" sldId="267"/>
        </pc:sldMkLst>
        <pc:spChg chg="del">
          <ac:chgData name="Carolina Wilches Bustos" userId="S::carolina.wilches@minagricultura.gov.co::6df8b92f-7238-4c9c-bc50-92bd11d301a9" providerId="AD" clId="Web-{738907EE-B3DF-9647-4D2A-895F0DC8BB1B}" dt="2023-10-25T14:25:05.189" v="70"/>
          <ac:spMkLst>
            <pc:docMk/>
            <pc:sldMk cId="1823586232" sldId="267"/>
            <ac:spMk id="2" creationId="{0940C891-E799-45FA-99A0-8CCEBC789BB9}"/>
          </ac:spMkLst>
        </pc:spChg>
        <pc:spChg chg="add del mod">
          <ac:chgData name="Carolina Wilches Bustos" userId="S::carolina.wilches@minagricultura.gov.co::6df8b92f-7238-4c9c-bc50-92bd11d301a9" providerId="AD" clId="Web-{738907EE-B3DF-9647-4D2A-895F0DC8BB1B}" dt="2023-10-25T14:25:28.908" v="71"/>
          <ac:spMkLst>
            <pc:docMk/>
            <pc:sldMk cId="1823586232" sldId="267"/>
            <ac:spMk id="6" creationId="{185ECF71-AFF4-FD0D-A66D-BF07CA58AE7A}"/>
          </ac:spMkLst>
        </pc:spChg>
        <pc:picChg chg="del">
          <ac:chgData name="Carolina Wilches Bustos" userId="S::carolina.wilches@minagricultura.gov.co::6df8b92f-7238-4c9c-bc50-92bd11d301a9" providerId="AD" clId="Web-{738907EE-B3DF-9647-4D2A-895F0DC8BB1B}" dt="2023-10-25T14:25:00.923" v="69"/>
          <ac:picMkLst>
            <pc:docMk/>
            <pc:sldMk cId="1823586232" sldId="267"/>
            <ac:picMk id="4" creationId="{68C4EE81-683E-4E02-BFA6-3E2393F9D3C5}"/>
          </ac:picMkLst>
        </pc:picChg>
        <pc:picChg chg="add del">
          <ac:chgData name="Carolina Wilches Bustos" userId="S::carolina.wilches@minagricultura.gov.co::6df8b92f-7238-4c9c-bc50-92bd11d301a9" providerId="AD" clId="Web-{738907EE-B3DF-9647-4D2A-895F0DC8BB1B}" dt="2023-10-25T14:25:34.737" v="73"/>
          <ac:picMkLst>
            <pc:docMk/>
            <pc:sldMk cId="1823586232" sldId="267"/>
            <ac:picMk id="8" creationId="{4C9F2BB0-FDDE-133E-6AF8-13E5BAD590E7}"/>
          </ac:picMkLst>
        </pc:picChg>
      </pc:sldChg>
      <pc:sldMasterChg chg="mod setBg modSldLayout">
        <pc:chgData name="Carolina Wilches Bustos" userId="S::carolina.wilches@minagricultura.gov.co::6df8b92f-7238-4c9c-bc50-92bd11d301a9" providerId="AD" clId="Web-{738907EE-B3DF-9647-4D2A-895F0DC8BB1B}" dt="2023-10-25T14:12:49.806" v="3"/>
        <pc:sldMasterMkLst>
          <pc:docMk/>
          <pc:sldMasterMk cId="2720426355" sldId="2147483737"/>
        </pc:sldMasterMkLst>
        <pc:sldLayoutChg chg="mod">
          <pc:chgData name="Carolina Wilches Bustos" userId="S::carolina.wilches@minagricultura.gov.co::6df8b92f-7238-4c9c-bc50-92bd11d301a9" providerId="AD" clId="Web-{738907EE-B3DF-9647-4D2A-895F0DC8BB1B}" dt="2023-10-25T14:12:49.806" v="3"/>
          <pc:sldLayoutMkLst>
            <pc:docMk/>
            <pc:sldMasterMk cId="2720426355" sldId="2147483737"/>
            <pc:sldLayoutMk cId="178922347" sldId="2147483738"/>
          </pc:sldLayoutMkLst>
        </pc:sldLayoutChg>
        <pc:sldLayoutChg chg="mod">
          <pc:chgData name="Carolina Wilches Bustos" userId="S::carolina.wilches@minagricultura.gov.co::6df8b92f-7238-4c9c-bc50-92bd11d301a9" providerId="AD" clId="Web-{738907EE-B3DF-9647-4D2A-895F0DC8BB1B}" dt="2023-10-25T14:12:49.806" v="3"/>
          <pc:sldLayoutMkLst>
            <pc:docMk/>
            <pc:sldMasterMk cId="2720426355" sldId="2147483737"/>
            <pc:sldLayoutMk cId="2272103608" sldId="2147483739"/>
          </pc:sldLayoutMkLst>
        </pc:sldLayoutChg>
        <pc:sldLayoutChg chg="mod">
          <pc:chgData name="Carolina Wilches Bustos" userId="S::carolina.wilches@minagricultura.gov.co::6df8b92f-7238-4c9c-bc50-92bd11d301a9" providerId="AD" clId="Web-{738907EE-B3DF-9647-4D2A-895F0DC8BB1B}" dt="2023-10-25T14:12:49.806" v="3"/>
          <pc:sldLayoutMkLst>
            <pc:docMk/>
            <pc:sldMasterMk cId="2720426355" sldId="2147483737"/>
            <pc:sldLayoutMk cId="1943859115" sldId="2147483740"/>
          </pc:sldLayoutMkLst>
        </pc:sldLayoutChg>
        <pc:sldLayoutChg chg="mod">
          <pc:chgData name="Carolina Wilches Bustos" userId="S::carolina.wilches@minagricultura.gov.co::6df8b92f-7238-4c9c-bc50-92bd11d301a9" providerId="AD" clId="Web-{738907EE-B3DF-9647-4D2A-895F0DC8BB1B}" dt="2023-10-25T14:12:49.806" v="3"/>
          <pc:sldLayoutMkLst>
            <pc:docMk/>
            <pc:sldMasterMk cId="2720426355" sldId="2147483737"/>
            <pc:sldLayoutMk cId="2259797688" sldId="2147483741"/>
          </pc:sldLayoutMkLst>
        </pc:sldLayoutChg>
        <pc:sldLayoutChg chg="mod">
          <pc:chgData name="Carolina Wilches Bustos" userId="S::carolina.wilches@minagricultura.gov.co::6df8b92f-7238-4c9c-bc50-92bd11d301a9" providerId="AD" clId="Web-{738907EE-B3DF-9647-4D2A-895F0DC8BB1B}" dt="2023-10-25T14:12:49.806" v="3"/>
          <pc:sldLayoutMkLst>
            <pc:docMk/>
            <pc:sldMasterMk cId="2720426355" sldId="2147483737"/>
            <pc:sldLayoutMk cId="1222817469" sldId="2147483742"/>
          </pc:sldLayoutMkLst>
        </pc:sldLayoutChg>
        <pc:sldLayoutChg chg="mod">
          <pc:chgData name="Carolina Wilches Bustos" userId="S::carolina.wilches@minagricultura.gov.co::6df8b92f-7238-4c9c-bc50-92bd11d301a9" providerId="AD" clId="Web-{738907EE-B3DF-9647-4D2A-895F0DC8BB1B}" dt="2023-10-25T14:12:49.806" v="3"/>
          <pc:sldLayoutMkLst>
            <pc:docMk/>
            <pc:sldMasterMk cId="2720426355" sldId="2147483737"/>
            <pc:sldLayoutMk cId="1504384122" sldId="2147483743"/>
          </pc:sldLayoutMkLst>
        </pc:sldLayoutChg>
        <pc:sldLayoutChg chg="mod">
          <pc:chgData name="Carolina Wilches Bustos" userId="S::carolina.wilches@minagricultura.gov.co::6df8b92f-7238-4c9c-bc50-92bd11d301a9" providerId="AD" clId="Web-{738907EE-B3DF-9647-4D2A-895F0DC8BB1B}" dt="2023-10-25T14:12:49.806" v="3"/>
          <pc:sldLayoutMkLst>
            <pc:docMk/>
            <pc:sldMasterMk cId="2720426355" sldId="2147483737"/>
            <pc:sldLayoutMk cId="1811396937" sldId="2147483744"/>
          </pc:sldLayoutMkLst>
        </pc:sldLayoutChg>
        <pc:sldLayoutChg chg="mod">
          <pc:chgData name="Carolina Wilches Bustos" userId="S::carolina.wilches@minagricultura.gov.co::6df8b92f-7238-4c9c-bc50-92bd11d301a9" providerId="AD" clId="Web-{738907EE-B3DF-9647-4D2A-895F0DC8BB1B}" dt="2023-10-25T14:12:49.806" v="3"/>
          <pc:sldLayoutMkLst>
            <pc:docMk/>
            <pc:sldMasterMk cId="2720426355" sldId="2147483737"/>
            <pc:sldLayoutMk cId="839803609" sldId="2147483745"/>
          </pc:sldLayoutMkLst>
        </pc:sldLayoutChg>
        <pc:sldLayoutChg chg="mod">
          <pc:chgData name="Carolina Wilches Bustos" userId="S::carolina.wilches@minagricultura.gov.co::6df8b92f-7238-4c9c-bc50-92bd11d301a9" providerId="AD" clId="Web-{738907EE-B3DF-9647-4D2A-895F0DC8BB1B}" dt="2023-10-25T14:12:49.806" v="3"/>
          <pc:sldLayoutMkLst>
            <pc:docMk/>
            <pc:sldMasterMk cId="2720426355" sldId="2147483737"/>
            <pc:sldLayoutMk cId="2838887837" sldId="2147483746"/>
          </pc:sldLayoutMkLst>
        </pc:sldLayoutChg>
        <pc:sldLayoutChg chg="mod">
          <pc:chgData name="Carolina Wilches Bustos" userId="S::carolina.wilches@minagricultura.gov.co::6df8b92f-7238-4c9c-bc50-92bd11d301a9" providerId="AD" clId="Web-{738907EE-B3DF-9647-4D2A-895F0DC8BB1B}" dt="2023-10-25T14:12:49.806" v="3"/>
          <pc:sldLayoutMkLst>
            <pc:docMk/>
            <pc:sldMasterMk cId="2720426355" sldId="2147483737"/>
            <pc:sldLayoutMk cId="2626094967" sldId="2147483747"/>
          </pc:sldLayoutMkLst>
        </pc:sldLayoutChg>
        <pc:sldLayoutChg chg="mod">
          <pc:chgData name="Carolina Wilches Bustos" userId="S::carolina.wilches@minagricultura.gov.co::6df8b92f-7238-4c9c-bc50-92bd11d301a9" providerId="AD" clId="Web-{738907EE-B3DF-9647-4D2A-895F0DC8BB1B}" dt="2023-10-25T14:12:49.806" v="3"/>
          <pc:sldLayoutMkLst>
            <pc:docMk/>
            <pc:sldMasterMk cId="2720426355" sldId="2147483737"/>
            <pc:sldLayoutMk cId="2262686768" sldId="214748374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F9F21-246D-4060-BFB3-E9EFD6B0B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2760D-F5CB-49D0-B3EE-BB87DACDE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5957EB-F124-4259-9DC3-5D34BE94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79D6F3-C8EB-4F41-ABC8-6D3AA5AD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51A827-09E1-4694-B583-0DC04D7E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26FE5-AB31-4ED5-9CDF-4468EA5C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DA9934-297E-430D-99AF-4BCCA4A2B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597534-50C2-482B-95B2-A75764427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431BCD-E28A-49A5-9318-DEA667EC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FEF64-F580-429A-B92C-E2C8F652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4D183B-FA2E-46F1-B6A3-7BD6C335E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A4E7FA-5C36-4A5B-AB65-168062A3D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7EC49-4C97-4F79-BDA4-A84B7B8C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ED093B-3A7C-4FC5-AD59-1593FB27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F33D32-2244-4B8E-B309-48DACC56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A38F3-3726-4004-9F03-50C25773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9BCFF4-5F68-4CCA-89DD-F8489B6A7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7EDC27-B77E-4CD9-B016-B3BE5E26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F1E894-F6F1-40AA-8954-F4F08793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2635D7-5B70-4602-B36E-3B45BF5E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0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9D519-7674-49C0-93FD-BA7F9FDD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6AD251-8195-4CA3-8108-7666818EE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FFAA58-49E7-45A9-B97A-3448C0E8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93BB64-8E24-4980-AC22-B8EC9C96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C0C1C-B0C2-4227-824C-CCCD3AA2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5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312B5-DEC8-4814-9BE7-7B99F29E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37832F-4CFC-4810-BF35-1494A0DA3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B90929-394F-41A6-A396-4EB75EFA6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FE3617-32E4-4B24-A5AE-5920E29C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557ABA-3E87-4CC1-8368-15CA155A6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2C23C4-5FA3-4908-B171-3E8F0E2B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9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16BD9-E3C8-491F-90E2-D8A90467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8096D9-C8AD-4227-80F2-719838D34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0B7030-3F41-41BB-88F9-85EE99979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D423B4-1C1A-4A27-AA94-A3D1DA24F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B6A935-CF0B-453E-9893-AA180BB84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3FADB2-EDBF-4B66-9FC2-5835C2F7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24F4830-9AA8-4975-B3BE-4A37D349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377414-AC77-4F8C-BAAB-06FCD12A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1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F22C3-54D9-4FFF-80F0-621B9BBB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F6854B-084F-4FB9-AE65-C532E5A8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17BF63-24DB-4CE4-8714-B2C2A40B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67AC25-6D47-483D-AF45-4CD15FB2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93626C-D404-48C5-9312-9739F008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96343E-43C1-49DD-B67A-A7938A24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DF40EB-0988-4836-A6BE-6B5F5148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9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FA227-1408-4000-9D83-07311888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79A767-26C7-40CD-9251-A026E1615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534F21-0367-40F6-AD62-FC5DCAEE5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A17F43-CC7E-4D4A-9283-7D61066D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17ED9D-0666-437A-8DDF-6DAA30E6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61CF52-588F-4A12-B1BA-7A39556C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0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984BA-DBDE-4733-8A4A-97E3FFDE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F21A74-0187-4B08-9EFA-14A7F044E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0D7D2F-D86D-4087-B92F-D8AC43E98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828CC1-5204-40D3-946B-E485B301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C1703C-E331-4073-87EA-7AD5FD9C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FDA4BD-BBE7-4827-97F5-704CE025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F8C65F-3A09-4246-99DB-23F09A71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3B0E46-B719-4C00-931E-AD1D94290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DE9A7C-EC18-4351-8C82-EADDF9182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0ED36A-4E64-41DC-9EB8-049B0055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0ACCC8-B357-418D-AF87-72AAC9240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CDF6258E-EDBF-523C-86EA-6A6044EE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5"/>
            <a:ext cx="12192000" cy="68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6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0C891-E799-45FA-99A0-8CCEBC789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096" y="606087"/>
            <a:ext cx="5616696" cy="1308295"/>
          </a:xfrm>
        </p:spPr>
        <p:txBody>
          <a:bodyPr>
            <a:normAutofit/>
          </a:bodyPr>
          <a:lstStyle/>
          <a:p>
            <a:r>
              <a:rPr lang="es-CO" sz="4400" b="1" dirty="0">
                <a:latin typeface="+mn-lt"/>
              </a:rPr>
              <a:t>USO EFICIENTE Y AHORRO DE AGUA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2933B5-0027-4554-838A-542C5D9318D9}"/>
              </a:ext>
            </a:extLst>
          </p:cNvPr>
          <p:cNvSpPr txBox="1">
            <a:spLocks/>
          </p:cNvSpPr>
          <p:nvPr/>
        </p:nvSpPr>
        <p:spPr>
          <a:xfrm>
            <a:off x="1159686" y="2192172"/>
            <a:ext cx="6500089" cy="3177875"/>
          </a:xfrm>
          <a:prstGeom prst="rect">
            <a:avLst/>
          </a:prstGeom>
          <a:solidFill>
            <a:srgbClr val="66FF99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u="sng" dirty="0">
                <a:latin typeface="+mn-lt"/>
              </a:rPr>
              <a:t>Que podemos hacer?</a:t>
            </a:r>
          </a:p>
          <a:p>
            <a:pPr algn="l"/>
            <a:endParaRPr lang="es-CO" sz="2800" u="sng" dirty="0">
              <a:latin typeface="+mn-lt"/>
            </a:endParaRPr>
          </a:p>
          <a:p>
            <a:pPr marL="514350" indent="-514350" algn="l">
              <a:buAutoNum type="arabicPeriod"/>
            </a:pPr>
            <a:r>
              <a:rPr lang="es-CO" sz="2800" dirty="0">
                <a:latin typeface="+mn-lt"/>
              </a:rPr>
              <a:t>Cambiar hábitos</a:t>
            </a:r>
          </a:p>
          <a:p>
            <a:pPr marL="514350" indent="-514350" algn="l">
              <a:buAutoNum type="arabicPeriod"/>
            </a:pPr>
            <a:r>
              <a:rPr lang="es-CO" sz="2800" dirty="0">
                <a:latin typeface="+mn-lt"/>
              </a:rPr>
              <a:t>Buenas prácticas: Usar el agua en la cantidad suficiente y reutilizarla de ser posible. </a:t>
            </a:r>
          </a:p>
          <a:p>
            <a:pPr marL="514350" indent="-514350" algn="l">
              <a:buAutoNum type="arabicPeriod"/>
            </a:pPr>
            <a:r>
              <a:rPr lang="es-CO" sz="2800" dirty="0">
                <a:latin typeface="+mn-lt"/>
              </a:rPr>
              <a:t>Evitar goteos y repararlos</a:t>
            </a:r>
          </a:p>
          <a:p>
            <a:pPr marL="514350" indent="-514350" algn="l">
              <a:buAutoNum type="arabicPeriod"/>
            </a:pPr>
            <a:r>
              <a:rPr lang="es-CO" sz="2800" dirty="0">
                <a:latin typeface="+mn-lt"/>
              </a:rPr>
              <a:t>Reportar fugas</a:t>
            </a: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B1BAC745-03E5-6F28-AAC4-85D6B8169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33027" r="12433" b="32493"/>
          <a:stretch/>
        </p:blipFill>
        <p:spPr>
          <a:xfrm>
            <a:off x="8733991" y="0"/>
            <a:ext cx="3472077" cy="606087"/>
          </a:xfrm>
          <a:prstGeom prst="rect">
            <a:avLst/>
          </a:prstGeom>
        </p:spPr>
      </p:pic>
      <p:pic>
        <p:nvPicPr>
          <p:cNvPr id="5" name="Imagen 4" descr="Imagen que contiene natación, agua, tabla, mujer&#10;&#10;Descripción generada automáticamente">
            <a:extLst>
              <a:ext uri="{FF2B5EF4-FFF2-40B4-BE49-F238E27FC236}">
                <a16:creationId xmlns:a16="http://schemas.microsoft.com/office/drawing/2014/main" id="{6EEEC614-644E-15E4-AB21-E34334E25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0" r="5303"/>
          <a:stretch/>
        </p:blipFill>
        <p:spPr>
          <a:xfrm>
            <a:off x="9369477" y="4158272"/>
            <a:ext cx="2822523" cy="2699730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027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0C891-E799-45FA-99A0-8CCEBC789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657" y="612896"/>
            <a:ext cx="5616696" cy="1308295"/>
          </a:xfrm>
        </p:spPr>
        <p:txBody>
          <a:bodyPr>
            <a:normAutofit/>
          </a:bodyPr>
          <a:lstStyle/>
          <a:p>
            <a:r>
              <a:rPr lang="es-CO" sz="4400" b="1" dirty="0">
                <a:latin typeface="+mn-lt"/>
              </a:rPr>
              <a:t>USO EFICIENTE Y AHORRO DE AGUA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B7D80B8-4983-4B03-B92D-27E0F74DC1F7}"/>
              </a:ext>
            </a:extLst>
          </p:cNvPr>
          <p:cNvSpPr/>
          <p:nvPr/>
        </p:nvSpPr>
        <p:spPr>
          <a:xfrm>
            <a:off x="1658494" y="2431774"/>
            <a:ext cx="5616696" cy="1994451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s-CO" sz="2800" b="1" dirty="0">
                <a:solidFill>
                  <a:schemeClr val="tx1"/>
                </a:solidFill>
                <a:latin typeface="+mn-lt"/>
              </a:rPr>
              <a:t>El agua que tengamos mañana, dependerá de la que ahorremos hoy!!!</a:t>
            </a:r>
          </a:p>
          <a:p>
            <a:pPr algn="ctr"/>
            <a:endParaRPr lang="es-MX" sz="2800" dirty="0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45E24196-7B70-F71C-BD27-7C14D50A2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33027" r="12433" b="32493"/>
          <a:stretch/>
        </p:blipFill>
        <p:spPr>
          <a:xfrm>
            <a:off x="8733991" y="0"/>
            <a:ext cx="3472077" cy="606087"/>
          </a:xfrm>
          <a:prstGeom prst="rect">
            <a:avLst/>
          </a:prstGeom>
        </p:spPr>
      </p:pic>
      <p:pic>
        <p:nvPicPr>
          <p:cNvPr id="6" name="Imagen 5" descr="Imagen que contiene natación, agua, tabla, mujer&#10;&#10;Descripción generada automáticamente">
            <a:extLst>
              <a:ext uri="{FF2B5EF4-FFF2-40B4-BE49-F238E27FC236}">
                <a16:creationId xmlns:a16="http://schemas.microsoft.com/office/drawing/2014/main" id="{1159B964-20F2-C55E-D586-5D4DC7CBB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0" r="5303"/>
          <a:stretch/>
        </p:blipFill>
        <p:spPr>
          <a:xfrm>
            <a:off x="8952533" y="3755706"/>
            <a:ext cx="3239467" cy="3102296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311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0C891-E799-45FA-99A0-8CCEBC789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1900" y="2730966"/>
            <a:ext cx="6093961" cy="816584"/>
          </a:xfrm>
        </p:spPr>
        <p:txBody>
          <a:bodyPr>
            <a:normAutofit fontScale="90000"/>
          </a:bodyPr>
          <a:lstStyle/>
          <a:p>
            <a:r>
              <a:rPr lang="es-CO" sz="5400" b="1" dirty="0">
                <a:latin typeface="+mn-lt"/>
              </a:rPr>
              <a:t>¡GRACIAS!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F65EB2B-4194-4922-8D04-46DBB53B70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5F5B1FD5-66DD-A8F5-B60D-BE3853094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33027" r="12433" b="32493"/>
          <a:stretch/>
        </p:blipFill>
        <p:spPr>
          <a:xfrm>
            <a:off x="8733991" y="0"/>
            <a:ext cx="3472077" cy="606087"/>
          </a:xfrm>
          <a:prstGeom prst="rect">
            <a:avLst/>
          </a:prstGeom>
        </p:spPr>
      </p:pic>
      <p:pic>
        <p:nvPicPr>
          <p:cNvPr id="6" name="Imagen 5" descr="Imagen que contiene natación, agua, tabla, mujer&#10;&#10;Descripción generada automáticamente">
            <a:extLst>
              <a:ext uri="{FF2B5EF4-FFF2-40B4-BE49-F238E27FC236}">
                <a16:creationId xmlns:a16="http://schemas.microsoft.com/office/drawing/2014/main" id="{634C143C-89A7-4550-DB0E-2988F8745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0" r="5303"/>
          <a:stretch/>
        </p:blipFill>
        <p:spPr>
          <a:xfrm>
            <a:off x="9369477" y="4158272"/>
            <a:ext cx="2822523" cy="2699730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247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0C891-E799-45FA-99A0-8CCEBC789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451" y="472729"/>
            <a:ext cx="5616696" cy="1308295"/>
          </a:xfrm>
        </p:spPr>
        <p:txBody>
          <a:bodyPr>
            <a:normAutofit/>
          </a:bodyPr>
          <a:lstStyle/>
          <a:p>
            <a:r>
              <a:rPr lang="es-CO" sz="4400" b="1" dirty="0">
                <a:latin typeface="+mn-lt"/>
              </a:rPr>
              <a:t>USO EFICIENTE Y AHORRO DE AGUA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2933B5-0027-4554-838A-542C5D9318D9}"/>
              </a:ext>
            </a:extLst>
          </p:cNvPr>
          <p:cNvSpPr txBox="1">
            <a:spLocks/>
          </p:cNvSpPr>
          <p:nvPr/>
        </p:nvSpPr>
        <p:spPr>
          <a:xfrm>
            <a:off x="664058" y="2139105"/>
            <a:ext cx="6500089" cy="858536"/>
          </a:xfrm>
          <a:prstGeom prst="rect">
            <a:avLst/>
          </a:prstGeom>
          <a:solidFill>
            <a:srgbClr val="66FF99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u="sng" dirty="0">
                <a:latin typeface="+mn-lt"/>
              </a:rPr>
              <a:t>Ley 373 de 1997:</a:t>
            </a:r>
            <a:r>
              <a:rPr lang="es-CO" sz="2400" b="1" dirty="0">
                <a:latin typeface="+mn-lt"/>
              </a:rPr>
              <a:t> </a:t>
            </a:r>
            <a:r>
              <a:rPr lang="es-CO" sz="2400" dirty="0">
                <a:latin typeface="+mn-lt"/>
              </a:rPr>
              <a:t>Por el cual se establece el programa de uso eficiente y ahorro de agua.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31F878-7774-4FD3-9DF0-ABEDC292D1ED}"/>
              </a:ext>
            </a:extLst>
          </p:cNvPr>
          <p:cNvSpPr txBox="1"/>
          <p:nvPr/>
        </p:nvSpPr>
        <p:spPr>
          <a:xfrm>
            <a:off x="1703105" y="3504079"/>
            <a:ext cx="6156250" cy="172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just">
              <a:lnSpc>
                <a:spcPct val="90000"/>
              </a:lnSpc>
              <a:spcBef>
                <a:spcPct val="0"/>
              </a:spcBef>
              <a:buNone/>
              <a:defRPr sz="2400" b="1" u="sng">
                <a:ea typeface="+mj-ea"/>
                <a:cs typeface="+mj-cs"/>
              </a:defRPr>
            </a:lvl1pPr>
          </a:lstStyle>
          <a:p>
            <a:r>
              <a:rPr lang="es-MX" sz="2000" dirty="0"/>
              <a:t>Articulo 15. Tecnología de bajo consumo de agua</a:t>
            </a:r>
            <a:r>
              <a:rPr lang="es-MX" sz="2000" b="0" dirty="0"/>
              <a:t>:</a:t>
            </a:r>
            <a:r>
              <a:rPr lang="es-MX" sz="2000" b="0" u="none" dirty="0"/>
              <a:t> Ministerios responsables, reglamentarán en un plazo máximo de seis (6) meses la instalación de equipos, sistemas e implementos de bajo consumo de agua para ser utilizados por los usuarios del recurso. </a:t>
            </a: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E5AFA561-2881-D233-2723-2941AD1FC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33027" r="12433" b="32493"/>
          <a:stretch/>
        </p:blipFill>
        <p:spPr>
          <a:xfrm>
            <a:off x="8733991" y="0"/>
            <a:ext cx="3472077" cy="606087"/>
          </a:xfrm>
          <a:prstGeom prst="rect">
            <a:avLst/>
          </a:prstGeom>
        </p:spPr>
      </p:pic>
      <p:pic>
        <p:nvPicPr>
          <p:cNvPr id="7" name="Imagen 6" descr="Imagen que contiene natación, agua, tabla, mujer&#10;&#10;Descripción generada automáticamente">
            <a:extLst>
              <a:ext uri="{FF2B5EF4-FFF2-40B4-BE49-F238E27FC236}">
                <a16:creationId xmlns:a16="http://schemas.microsoft.com/office/drawing/2014/main" id="{86469AD1-4D4E-8DC8-9C36-6DA8770F7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0" r="5303"/>
          <a:stretch/>
        </p:blipFill>
        <p:spPr>
          <a:xfrm>
            <a:off x="8621855" y="3425028"/>
            <a:ext cx="3584523" cy="3432974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694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0C891-E799-45FA-99A0-8CCEBC789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657" y="490850"/>
            <a:ext cx="5616696" cy="1308295"/>
          </a:xfrm>
        </p:spPr>
        <p:txBody>
          <a:bodyPr>
            <a:normAutofit/>
          </a:bodyPr>
          <a:lstStyle/>
          <a:p>
            <a:r>
              <a:rPr lang="es-CO" sz="4400" b="1" dirty="0">
                <a:latin typeface="+mn-lt"/>
              </a:rPr>
              <a:t>USO EFICIENTE Y AHORRO DE AGUA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2933B5-0027-4554-838A-542C5D9318D9}"/>
              </a:ext>
            </a:extLst>
          </p:cNvPr>
          <p:cNvSpPr txBox="1">
            <a:spLocks/>
          </p:cNvSpPr>
          <p:nvPr/>
        </p:nvSpPr>
        <p:spPr>
          <a:xfrm>
            <a:off x="1359083" y="2212447"/>
            <a:ext cx="6687637" cy="941307"/>
          </a:xfrm>
          <a:prstGeom prst="rect">
            <a:avLst/>
          </a:prstGeom>
          <a:solidFill>
            <a:srgbClr val="66FF99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000" b="1" u="sng" dirty="0">
                <a:latin typeface="+mn-lt"/>
              </a:rPr>
              <a:t>Decreto 3102 de 1997: </a:t>
            </a:r>
            <a:r>
              <a:rPr lang="es-CO" sz="2000" dirty="0">
                <a:latin typeface="+mn-lt"/>
              </a:rPr>
              <a:t>Por el cual se reglamente el Art. 15 de la Ley 373 de 1997 en relación a la instalación de equipos, sistemas e implementos de bajo consumo de agua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D7784D-EE6A-465C-8F40-594D2C8C91AA}"/>
              </a:ext>
            </a:extLst>
          </p:cNvPr>
          <p:cNvSpPr txBox="1"/>
          <p:nvPr/>
        </p:nvSpPr>
        <p:spPr>
          <a:xfrm>
            <a:off x="1357454" y="3423282"/>
            <a:ext cx="5616696" cy="132343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s-MX" sz="2000" b="1" u="sng" dirty="0"/>
              <a:t>Artículo 2. Obligaciones de los usuarios: </a:t>
            </a:r>
            <a:r>
              <a:rPr lang="es-MX" sz="2000" dirty="0"/>
              <a:t>Hacer buen uso del servicio de agua potable y reemplazar aquellos equipos y sistemas que causen fugas de agua en las instalaciones internas.</a:t>
            </a: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12375107-AB95-85F3-C5F9-527F942B9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33027" r="12433" b="32493"/>
          <a:stretch/>
        </p:blipFill>
        <p:spPr>
          <a:xfrm>
            <a:off x="8733991" y="0"/>
            <a:ext cx="3472077" cy="606087"/>
          </a:xfrm>
          <a:prstGeom prst="rect">
            <a:avLst/>
          </a:prstGeom>
        </p:spPr>
      </p:pic>
      <p:pic>
        <p:nvPicPr>
          <p:cNvPr id="5" name="Imagen 4" descr="Imagen que contiene natación, agua, tabla, mujer&#10;&#10;Descripción generada automáticamente">
            <a:extLst>
              <a:ext uri="{FF2B5EF4-FFF2-40B4-BE49-F238E27FC236}">
                <a16:creationId xmlns:a16="http://schemas.microsoft.com/office/drawing/2014/main" id="{11379816-1819-0FFC-74B4-EBC8B52FD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0" r="5303"/>
          <a:stretch/>
        </p:blipFill>
        <p:spPr>
          <a:xfrm>
            <a:off x="8363061" y="3151856"/>
            <a:ext cx="3828939" cy="3706146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677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0C891-E799-45FA-99A0-8CCEBC789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777" y="422394"/>
            <a:ext cx="5616696" cy="1308295"/>
          </a:xfrm>
        </p:spPr>
        <p:txBody>
          <a:bodyPr>
            <a:normAutofit/>
          </a:bodyPr>
          <a:lstStyle/>
          <a:p>
            <a:r>
              <a:rPr lang="es-CO" sz="4000" b="1" dirty="0">
                <a:latin typeface="+mn-lt"/>
              </a:rPr>
              <a:t>USO EFICIENTE Y AHORRO DE AGUA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2933B5-0027-4554-838A-542C5D9318D9}"/>
              </a:ext>
            </a:extLst>
          </p:cNvPr>
          <p:cNvSpPr txBox="1">
            <a:spLocks/>
          </p:cNvSpPr>
          <p:nvPr/>
        </p:nvSpPr>
        <p:spPr>
          <a:xfrm>
            <a:off x="1123080" y="1896835"/>
            <a:ext cx="6500089" cy="11710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000" b="1" u="sng" dirty="0">
                <a:latin typeface="+mn-lt"/>
              </a:rPr>
              <a:t>Decreto 3102 de 1997: </a:t>
            </a:r>
            <a:r>
              <a:rPr lang="es-CO" sz="2000" dirty="0">
                <a:latin typeface="+mn-lt"/>
              </a:rPr>
              <a:t>Por el cual se reglamente el Art. 15 de la Ley 373 de 1997 en relación a la instalación de equipos , sistemas e implementos de bajo consumo de agua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D7784D-EE6A-465C-8F40-594D2C8C91AA}"/>
              </a:ext>
            </a:extLst>
          </p:cNvPr>
          <p:cNvSpPr txBox="1"/>
          <p:nvPr/>
        </p:nvSpPr>
        <p:spPr>
          <a:xfrm>
            <a:off x="1564777" y="3601930"/>
            <a:ext cx="6453807" cy="1323439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r>
              <a:rPr lang="es-MX" sz="2000" b="1" u="sng" dirty="0"/>
              <a:t>Artículo 7: </a:t>
            </a:r>
            <a:r>
              <a:rPr lang="es-MX" sz="2000" dirty="0"/>
              <a:t>Todos los usuarios pertenecientes al sector institucional, están obligados a </a:t>
            </a:r>
            <a:r>
              <a:rPr lang="es-MX" sz="2000" u="sng" dirty="0"/>
              <a:t>reemplazar antes del 1o. de julio de 1999, los equipos, sistemas e implementos de alto consumo actualmente en uso, por unos de bajo consumo. </a:t>
            </a: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ACABB19B-5F83-0DA8-9961-6D618B18C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33027" r="12433" b="32493"/>
          <a:stretch/>
        </p:blipFill>
        <p:spPr>
          <a:xfrm>
            <a:off x="8733991" y="0"/>
            <a:ext cx="3472077" cy="606087"/>
          </a:xfrm>
          <a:prstGeom prst="rect">
            <a:avLst/>
          </a:prstGeom>
        </p:spPr>
      </p:pic>
      <p:pic>
        <p:nvPicPr>
          <p:cNvPr id="7" name="Imagen 6" descr="Imagen que contiene natación, agua, tabla, mujer&#10;&#10;Descripción generada automáticamente">
            <a:extLst>
              <a:ext uri="{FF2B5EF4-FFF2-40B4-BE49-F238E27FC236}">
                <a16:creationId xmlns:a16="http://schemas.microsoft.com/office/drawing/2014/main" id="{F80700C3-600E-D403-E202-4B3C1D215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0" r="5303"/>
          <a:stretch/>
        </p:blipFill>
        <p:spPr>
          <a:xfrm>
            <a:off x="8363061" y="3151856"/>
            <a:ext cx="3828939" cy="3706146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317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209FD814-CA46-0CE2-9E87-72D7BE2CF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33027" r="12433" b="32493"/>
          <a:stretch/>
        </p:blipFill>
        <p:spPr>
          <a:xfrm>
            <a:off x="8733991" y="0"/>
            <a:ext cx="3472077" cy="606087"/>
          </a:xfrm>
          <a:prstGeom prst="rect">
            <a:avLst/>
          </a:prstGeom>
        </p:spPr>
      </p:pic>
      <p:pic>
        <p:nvPicPr>
          <p:cNvPr id="9" name="Imagen 8" descr="Consumo diario de agua por persona | Economia – Medio Ambiente – Marketing  Online: Ecolísima">
            <a:extLst>
              <a:ext uri="{FF2B5EF4-FFF2-40B4-BE49-F238E27FC236}">
                <a16:creationId xmlns:a16="http://schemas.microsoft.com/office/drawing/2014/main" id="{DCACBE00-5117-F453-CD2C-67D2F615F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4" y="1605412"/>
            <a:ext cx="12160368" cy="4035364"/>
          </a:xfrm>
          <a:prstGeom prst="rect">
            <a:avLst/>
          </a:prstGeom>
        </p:spPr>
      </p:pic>
      <p:pic>
        <p:nvPicPr>
          <p:cNvPr id="8" name="Imagen 7" descr="Imagen que contiene natación, agua, tabla, mujer&#10;&#10;Descripción generada automáticamente">
            <a:extLst>
              <a:ext uri="{FF2B5EF4-FFF2-40B4-BE49-F238E27FC236}">
                <a16:creationId xmlns:a16="http://schemas.microsoft.com/office/drawing/2014/main" id="{CDBD4261-8E7D-49B3-C280-3595E24A29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50" r="5303"/>
          <a:stretch/>
        </p:blipFill>
        <p:spPr>
          <a:xfrm>
            <a:off x="9369477" y="4158272"/>
            <a:ext cx="2822523" cy="2699730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53B08AF-DD6D-4268-77B0-35C00CF12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431" y="298314"/>
            <a:ext cx="6306409" cy="74046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CO" sz="3600" b="1" dirty="0">
                <a:latin typeface="+mn-lt"/>
              </a:rPr>
              <a:t>CUANTA AGUA CONSUMES?</a:t>
            </a:r>
          </a:p>
        </p:txBody>
      </p:sp>
    </p:spTree>
    <p:extLst>
      <p:ext uri="{BB962C8B-B14F-4D97-AF65-F5344CB8AC3E}">
        <p14:creationId xmlns:p14="http://schemas.microsoft.com/office/powerpoint/2010/main" val="92842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209FD814-CA46-0CE2-9E87-72D7BE2CF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33027" r="12433" b="32493"/>
          <a:stretch/>
        </p:blipFill>
        <p:spPr>
          <a:xfrm>
            <a:off x="8733991" y="0"/>
            <a:ext cx="3472077" cy="606087"/>
          </a:xfrm>
          <a:prstGeom prst="rect">
            <a:avLst/>
          </a:prstGeom>
        </p:spPr>
      </p:pic>
      <p:pic>
        <p:nvPicPr>
          <p:cNvPr id="9" name="Imagen 8" descr="Imagen">
            <a:extLst>
              <a:ext uri="{FF2B5EF4-FFF2-40B4-BE49-F238E27FC236}">
                <a16:creationId xmlns:a16="http://schemas.microsoft.com/office/drawing/2014/main" id="{06486602-12A0-92B5-CD62-0692B91F7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25"/>
          <a:stretch/>
        </p:blipFill>
        <p:spPr>
          <a:xfrm>
            <a:off x="80513" y="1563180"/>
            <a:ext cx="12117237" cy="410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209FD814-CA46-0CE2-9E87-72D7BE2CF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33027" r="12433" b="32493"/>
          <a:stretch/>
        </p:blipFill>
        <p:spPr>
          <a:xfrm>
            <a:off x="8733991" y="0"/>
            <a:ext cx="3472077" cy="606087"/>
          </a:xfrm>
          <a:prstGeom prst="rect">
            <a:avLst/>
          </a:prstGeom>
        </p:spPr>
      </p:pic>
      <p:pic>
        <p:nvPicPr>
          <p:cNvPr id="8" name="Imagen 7" descr="Imagen que contiene natación, agua, tabla, mujer&#10;&#10;Descripción generada automáticamente">
            <a:extLst>
              <a:ext uri="{FF2B5EF4-FFF2-40B4-BE49-F238E27FC236}">
                <a16:creationId xmlns:a16="http://schemas.microsoft.com/office/drawing/2014/main" id="{CDBD4261-8E7D-49B3-C280-3595E24A2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0" r="5303"/>
          <a:stretch/>
        </p:blipFill>
        <p:spPr>
          <a:xfrm>
            <a:off x="9369477" y="4158272"/>
            <a:ext cx="2822523" cy="2699730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pic>
        <p:nvPicPr>
          <p:cNvPr id="2" name="Imagen 1" descr="Infografía: Más de 15.000 litros de agua por cada kg de carne de res | Statista">
            <a:extLst>
              <a:ext uri="{FF2B5EF4-FFF2-40B4-BE49-F238E27FC236}">
                <a16:creationId xmlns:a16="http://schemas.microsoft.com/office/drawing/2014/main" id="{EC53D76C-0347-7B79-4C7E-50895A09FF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8" b="9109"/>
          <a:stretch/>
        </p:blipFill>
        <p:spPr>
          <a:xfrm>
            <a:off x="813759" y="1439"/>
            <a:ext cx="7430225" cy="67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7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0C891-E799-45FA-99A0-8CCEBC789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69" y="701456"/>
            <a:ext cx="8733991" cy="816584"/>
          </a:xfrm>
        </p:spPr>
        <p:txBody>
          <a:bodyPr>
            <a:normAutofit/>
          </a:bodyPr>
          <a:lstStyle/>
          <a:p>
            <a:r>
              <a:rPr lang="es-CO" sz="4400" b="1" dirty="0">
                <a:latin typeface="+mn-lt"/>
              </a:rPr>
              <a:t>USO EFICIENTE Y AHORRO DE AGUA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F65EB2B-4194-4922-8D04-46DBB53B70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2802AC-5B39-4157-ADE8-BE2901132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96" y="1704902"/>
            <a:ext cx="3265004" cy="4353339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5F5B1FD5-66DD-A8F5-B60D-BE38530947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33027" r="12433" b="32493"/>
          <a:stretch/>
        </p:blipFill>
        <p:spPr>
          <a:xfrm>
            <a:off x="8733991" y="0"/>
            <a:ext cx="3472077" cy="606087"/>
          </a:xfrm>
          <a:prstGeom prst="rect">
            <a:avLst/>
          </a:prstGeom>
        </p:spPr>
      </p:pic>
      <p:pic>
        <p:nvPicPr>
          <p:cNvPr id="9" name="Imagen 8" descr="Imagen que contiene natación, agua, tabla, mujer&#10;&#10;Descripción generada automáticamente">
            <a:extLst>
              <a:ext uri="{FF2B5EF4-FFF2-40B4-BE49-F238E27FC236}">
                <a16:creationId xmlns:a16="http://schemas.microsoft.com/office/drawing/2014/main" id="{2F078D1E-063B-F0D8-D6FF-20464A5C37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50" r="5303"/>
          <a:stretch/>
        </p:blipFill>
        <p:spPr>
          <a:xfrm>
            <a:off x="8837513" y="3583176"/>
            <a:ext cx="3354487" cy="3274826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182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0C891-E799-45FA-99A0-8CCEBC789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657" y="460261"/>
            <a:ext cx="6355334" cy="1308295"/>
          </a:xfrm>
        </p:spPr>
        <p:txBody>
          <a:bodyPr>
            <a:normAutofit/>
          </a:bodyPr>
          <a:lstStyle/>
          <a:p>
            <a:r>
              <a:rPr lang="es-CO" sz="4400" b="1" dirty="0">
                <a:latin typeface="+mn-lt"/>
              </a:rPr>
              <a:t>USO EFICIENTE Y AHORRO DE AGUA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63DBE3D-9B30-49F8-874A-690AC5BA5B54}"/>
              </a:ext>
            </a:extLst>
          </p:cNvPr>
          <p:cNvSpPr txBox="1">
            <a:spLocks/>
          </p:cNvSpPr>
          <p:nvPr/>
        </p:nvSpPr>
        <p:spPr>
          <a:xfrm>
            <a:off x="857231" y="4771683"/>
            <a:ext cx="6500089" cy="658461"/>
          </a:xfrm>
          <a:prstGeom prst="rect">
            <a:avLst/>
          </a:prstGeom>
          <a:solidFill>
            <a:srgbClr val="66FF99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latin typeface="+mn-lt"/>
              </a:rPr>
              <a:t>Se puede sobrevivir 1 mes sin consumir alimentos, pero sólo entre 5 y 7 días sin beber agua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77ECA3F-F289-4D2B-82B9-7DAD86F7E8AA}"/>
              </a:ext>
            </a:extLst>
          </p:cNvPr>
          <p:cNvSpPr/>
          <p:nvPr/>
        </p:nvSpPr>
        <p:spPr>
          <a:xfrm>
            <a:off x="2433143" y="2020943"/>
            <a:ext cx="3380509" cy="658462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  <a:latin typeface="+mn-lt"/>
              </a:rPr>
              <a:t> BENEFICIOS</a:t>
            </a:r>
            <a:endParaRPr lang="es-MX" sz="28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54A3341-53AC-4EF8-A64C-90309EF1236E}"/>
              </a:ext>
            </a:extLst>
          </p:cNvPr>
          <p:cNvSpPr/>
          <p:nvPr/>
        </p:nvSpPr>
        <p:spPr>
          <a:xfrm>
            <a:off x="3120975" y="3237042"/>
            <a:ext cx="1972603" cy="111557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s-CO" sz="2800" b="1" dirty="0">
                <a:solidFill>
                  <a:schemeClr val="tx1"/>
                </a:solidFill>
                <a:latin typeface="+mn-lt"/>
              </a:rPr>
              <a:t>$$$</a:t>
            </a:r>
          </a:p>
          <a:p>
            <a:pPr algn="ctr"/>
            <a:endParaRPr lang="es-MX" sz="2800" dirty="0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89425035-83A7-4954-BE93-D78B44B1E084}"/>
              </a:ext>
            </a:extLst>
          </p:cNvPr>
          <p:cNvSpPr/>
          <p:nvPr/>
        </p:nvSpPr>
        <p:spPr>
          <a:xfrm>
            <a:off x="3931428" y="2780358"/>
            <a:ext cx="331305" cy="35573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6F594EBC-A9DA-ADF2-3D06-D6950AAED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t="33027" r="12433" b="32493"/>
          <a:stretch/>
        </p:blipFill>
        <p:spPr>
          <a:xfrm>
            <a:off x="8733991" y="0"/>
            <a:ext cx="3472077" cy="606087"/>
          </a:xfrm>
          <a:prstGeom prst="rect">
            <a:avLst/>
          </a:prstGeom>
        </p:spPr>
      </p:pic>
      <p:pic>
        <p:nvPicPr>
          <p:cNvPr id="5" name="Imagen 4" descr="Imagen que contiene natación, agua, tabla, mujer&#10;&#10;Descripción generada automáticamente">
            <a:extLst>
              <a:ext uri="{FF2B5EF4-FFF2-40B4-BE49-F238E27FC236}">
                <a16:creationId xmlns:a16="http://schemas.microsoft.com/office/drawing/2014/main" id="{D0BF856E-D7BB-AD6A-9672-CD2200A1B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0" r="5303"/>
          <a:stretch/>
        </p:blipFill>
        <p:spPr>
          <a:xfrm>
            <a:off x="9369477" y="4158272"/>
            <a:ext cx="2822523" cy="2699730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7608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7CED50DD53E14187373CF9CA61EDB8" ma:contentTypeVersion="0" ma:contentTypeDescription="Crear nuevo documento." ma:contentTypeScope="" ma:versionID="4a4f04cac4b4a749d9f80d8085115f80">
  <xsd:schema xmlns:xsd="http://www.w3.org/2001/XMLSchema" xmlns:xs="http://www.w3.org/2001/XMLSchema" xmlns:p="http://schemas.microsoft.com/office/2006/metadata/properties" xmlns:ns2="182591e6-0f8c-49be-857d-34c2e2210ef9" targetNamespace="http://schemas.microsoft.com/office/2006/metadata/properties" ma:root="true" ma:fieldsID="ba1ddfa8042ae0c4f4748fd6ac01585f" ns2:_="">
    <xsd:import namespace="182591e6-0f8c-49be-857d-34c2e2210e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91e6-0f8c-49be-857d-34c2e2210e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2591e6-0f8c-49be-857d-34c2e2210ef9">C6HDPSSWJME2-151684117-75</_dlc_DocId>
    <_dlc_DocIdUrl xmlns="182591e6-0f8c-49be-857d-34c2e2210ef9">
      <Url>https://www.minagricultura.gov.co/FURAG/_layouts/15/DocIdRedir.aspx?ID=C6HDPSSWJME2-151684117-75</Url>
      <Description>C6HDPSSWJME2-151684117-75</Description>
    </_dlc_DocIdUrl>
  </documentManagement>
</p:properties>
</file>

<file path=customXml/itemProps1.xml><?xml version="1.0" encoding="utf-8"?>
<ds:datastoreItem xmlns:ds="http://schemas.openxmlformats.org/officeDocument/2006/customXml" ds:itemID="{3D435C8E-5CAE-4A74-99F2-DC2266D18C5F}"/>
</file>

<file path=customXml/itemProps2.xml><?xml version="1.0" encoding="utf-8"?>
<ds:datastoreItem xmlns:ds="http://schemas.openxmlformats.org/officeDocument/2006/customXml" ds:itemID="{BD534853-2788-4CF8-A903-4790A5E53D5E}"/>
</file>

<file path=customXml/itemProps3.xml><?xml version="1.0" encoding="utf-8"?>
<ds:datastoreItem xmlns:ds="http://schemas.openxmlformats.org/officeDocument/2006/customXml" ds:itemID="{7744A646-0490-4070-AD96-CAE3224EADBA}"/>
</file>

<file path=customXml/itemProps4.xml><?xml version="1.0" encoding="utf-8"?>
<ds:datastoreItem xmlns:ds="http://schemas.openxmlformats.org/officeDocument/2006/customXml" ds:itemID="{11AA5237-CD43-409F-BCEF-25A558AFDE6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339</Words>
  <Application>Microsoft Office PowerPoint</Application>
  <PresentationFormat>Panorámica</PresentationFormat>
  <Paragraphs>30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USO EFICIENTE Y AHORRO DE AGUA</vt:lpstr>
      <vt:lpstr>USO EFICIENTE Y AHORRO DE AGUA</vt:lpstr>
      <vt:lpstr>USO EFICIENTE Y AHORRO DE AGUA</vt:lpstr>
      <vt:lpstr>CUANTA AGUA CONSUMES?</vt:lpstr>
      <vt:lpstr>Presentación de PowerPoint</vt:lpstr>
      <vt:lpstr>Presentación de PowerPoint</vt:lpstr>
      <vt:lpstr>USO EFICIENTE Y AHORRO DE AGUA</vt:lpstr>
      <vt:lpstr>USO EFICIENTE Y AHORRO DE AGUA</vt:lpstr>
      <vt:lpstr>USO EFICIENTE Y AHORRO DE AGUA</vt:lpstr>
      <vt:lpstr>USO EFICIENTE Y AHORRO DE AGUA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EFICIENTE Y AHORRO DE AGUA</dc:title>
  <dc:creator>Carolina Wilches</dc:creator>
  <cp:lastModifiedBy>Carolina Wilches</cp:lastModifiedBy>
  <cp:revision>138</cp:revision>
  <dcterms:created xsi:type="dcterms:W3CDTF">2021-03-23T20:47:09Z</dcterms:created>
  <dcterms:modified xsi:type="dcterms:W3CDTF">2023-10-25T14:48:35Z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55b90ddb-d3e3-4dd3-ae38-4c3129c1072c</vt:lpwstr>
  </property>
  <property fmtid="{D5CDD505-2E9C-101B-9397-08002B2CF9AE}" pid="3" name="ContentTypeId">
    <vt:lpwstr>0x010100607CED50DD53E14187373CF9CA61EDB8</vt:lpwstr>
  </property>
</Properties>
</file>